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59" r:id="rId5"/>
    <p:sldId id="261" r:id="rId6"/>
    <p:sldId id="262" r:id="rId7"/>
    <p:sldId id="270" r:id="rId8"/>
    <p:sldId id="271" r:id="rId9"/>
    <p:sldId id="263" r:id="rId10"/>
    <p:sldId id="260" r:id="rId11"/>
    <p:sldId id="264" r:id="rId12"/>
    <p:sldId id="269" r:id="rId13"/>
    <p:sldId id="268" r:id="rId14"/>
    <p:sldId id="266" r:id="rId15"/>
    <p:sldId id="267" r:id="rId1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C7E7"/>
    <a:srgbClr val="E9EFF7"/>
    <a:srgbClr val="FF3399"/>
    <a:srgbClr val="1E3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6"/>
    <p:restoredTop sz="95338" autoAdjust="0"/>
  </p:normalViewPr>
  <p:slideViewPr>
    <p:cSldViewPr snapToGrid="0" snapToObjects="1">
      <p:cViewPr varScale="1">
        <p:scale>
          <a:sx n="107" d="100"/>
          <a:sy n="107" d="100"/>
        </p:scale>
        <p:origin x="7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02808AC5-F24E-4719-9417-0948873E2E77}"/>
    <pc:docChg chg="custSel modSld">
      <pc:chgData name="James Clegg" userId="c6df1435-7a36-4b38-be4d-16e68e91152f" providerId="ADAL" clId="{02808AC5-F24E-4719-9417-0948873E2E77}" dt="2021-03-19T15:19:30.051" v="22" actId="1076"/>
      <pc:docMkLst>
        <pc:docMk/>
      </pc:docMkLst>
      <pc:sldChg chg="addSp delSp modSp">
        <pc:chgData name="James Clegg" userId="c6df1435-7a36-4b38-be4d-16e68e91152f" providerId="ADAL" clId="{02808AC5-F24E-4719-9417-0948873E2E77}" dt="2021-03-19T15:18:16.415" v="8" actId="1076"/>
        <pc:sldMkLst>
          <pc:docMk/>
          <pc:sldMk cId="2943134524" sldId="261"/>
        </pc:sldMkLst>
        <pc:picChg chg="del">
          <ac:chgData name="James Clegg" userId="c6df1435-7a36-4b38-be4d-16e68e91152f" providerId="ADAL" clId="{02808AC5-F24E-4719-9417-0948873E2E77}" dt="2021-03-19T15:17:36.429" v="0" actId="478"/>
          <ac:picMkLst>
            <pc:docMk/>
            <pc:sldMk cId="2943134524" sldId="261"/>
            <ac:picMk id="6" creationId="{00000000-0000-0000-0000-000000000000}"/>
          </ac:picMkLst>
        </pc:picChg>
        <pc:picChg chg="add mod">
          <ac:chgData name="James Clegg" userId="c6df1435-7a36-4b38-be4d-16e68e91152f" providerId="ADAL" clId="{02808AC5-F24E-4719-9417-0948873E2E77}" dt="2021-03-19T15:18:02.911" v="3" actId="1076"/>
          <ac:picMkLst>
            <pc:docMk/>
            <pc:sldMk cId="2943134524" sldId="261"/>
            <ac:picMk id="9" creationId="{BEF2392C-E877-461F-A168-A03C905FF325}"/>
          </ac:picMkLst>
        </pc:picChg>
        <pc:picChg chg="del">
          <ac:chgData name="James Clegg" userId="c6df1435-7a36-4b38-be4d-16e68e91152f" providerId="ADAL" clId="{02808AC5-F24E-4719-9417-0948873E2E77}" dt="2021-03-19T15:17:37.386" v="1" actId="478"/>
          <ac:picMkLst>
            <pc:docMk/>
            <pc:sldMk cId="2943134524" sldId="261"/>
            <ac:picMk id="10" creationId="{00000000-0000-0000-0000-000000000000}"/>
          </ac:picMkLst>
        </pc:picChg>
        <pc:picChg chg="del">
          <ac:chgData name="James Clegg" userId="c6df1435-7a36-4b38-be4d-16e68e91152f" providerId="ADAL" clId="{02808AC5-F24E-4719-9417-0948873E2E77}" dt="2021-03-19T15:18:13.377" v="7" actId="478"/>
          <ac:picMkLst>
            <pc:docMk/>
            <pc:sldMk cId="2943134524" sldId="261"/>
            <ac:picMk id="11" creationId="{00000000-0000-0000-0000-000000000000}"/>
          </ac:picMkLst>
        </pc:picChg>
        <pc:picChg chg="add mod">
          <ac:chgData name="James Clegg" userId="c6df1435-7a36-4b38-be4d-16e68e91152f" providerId="ADAL" clId="{02808AC5-F24E-4719-9417-0948873E2E77}" dt="2021-03-19T15:18:02.911" v="3" actId="1076"/>
          <ac:picMkLst>
            <pc:docMk/>
            <pc:sldMk cId="2943134524" sldId="261"/>
            <ac:picMk id="13" creationId="{C668C635-CD2C-40D9-B089-0268F34A7A38}"/>
          </ac:picMkLst>
        </pc:picChg>
        <pc:picChg chg="add mod">
          <ac:chgData name="James Clegg" userId="c6df1435-7a36-4b38-be4d-16e68e91152f" providerId="ADAL" clId="{02808AC5-F24E-4719-9417-0948873E2E77}" dt="2021-03-19T15:18:12.273" v="6" actId="1076"/>
          <ac:picMkLst>
            <pc:docMk/>
            <pc:sldMk cId="2943134524" sldId="261"/>
            <ac:picMk id="14" creationId="{5C3CD259-9CE6-4E5F-AEB9-792A8AE2ACF1}"/>
          </ac:picMkLst>
        </pc:picChg>
        <pc:picChg chg="add mod">
          <ac:chgData name="James Clegg" userId="c6df1435-7a36-4b38-be4d-16e68e91152f" providerId="ADAL" clId="{02808AC5-F24E-4719-9417-0948873E2E77}" dt="2021-03-19T15:18:16.415" v="8" actId="1076"/>
          <ac:picMkLst>
            <pc:docMk/>
            <pc:sldMk cId="2943134524" sldId="261"/>
            <ac:picMk id="15" creationId="{CB69EC25-3C64-44B0-A21E-9C98D3ECAB3E}"/>
          </ac:picMkLst>
        </pc:picChg>
      </pc:sldChg>
      <pc:sldChg chg="addSp delSp">
        <pc:chgData name="James Clegg" userId="c6df1435-7a36-4b38-be4d-16e68e91152f" providerId="ADAL" clId="{02808AC5-F24E-4719-9417-0948873E2E77}" dt="2021-03-19T15:18:24.890" v="10"/>
        <pc:sldMkLst>
          <pc:docMk/>
          <pc:sldMk cId="405013692" sldId="262"/>
        </pc:sldMkLst>
        <pc:picChg chg="del">
          <ac:chgData name="James Clegg" userId="c6df1435-7a36-4b38-be4d-16e68e91152f" providerId="ADAL" clId="{02808AC5-F24E-4719-9417-0948873E2E77}" dt="2021-03-19T15:18:24.564" v="9" actId="478"/>
          <ac:picMkLst>
            <pc:docMk/>
            <pc:sldMk cId="405013692" sldId="262"/>
            <ac:picMk id="6" creationId="{00000000-0000-0000-0000-000000000000}"/>
          </ac:picMkLst>
        </pc:picChg>
        <pc:picChg chg="del">
          <ac:chgData name="James Clegg" userId="c6df1435-7a36-4b38-be4d-16e68e91152f" providerId="ADAL" clId="{02808AC5-F24E-4719-9417-0948873E2E77}" dt="2021-03-19T15:18:24.564" v="9" actId="478"/>
          <ac:picMkLst>
            <pc:docMk/>
            <pc:sldMk cId="405013692" sldId="262"/>
            <ac:picMk id="10" creationId="{00000000-0000-0000-0000-000000000000}"/>
          </ac:picMkLst>
        </pc:picChg>
        <pc:picChg chg="del">
          <ac:chgData name="James Clegg" userId="c6df1435-7a36-4b38-be4d-16e68e91152f" providerId="ADAL" clId="{02808AC5-F24E-4719-9417-0948873E2E77}" dt="2021-03-19T15:18:24.564" v="9" actId="478"/>
          <ac:picMkLst>
            <pc:docMk/>
            <pc:sldMk cId="405013692" sldId="262"/>
            <ac:picMk id="11" creationId="{00000000-0000-0000-0000-000000000000}"/>
          </ac:picMkLst>
        </pc:picChg>
        <pc:picChg chg="add">
          <ac:chgData name="James Clegg" userId="c6df1435-7a36-4b38-be4d-16e68e91152f" providerId="ADAL" clId="{02808AC5-F24E-4719-9417-0948873E2E77}" dt="2021-03-19T15:18:24.890" v="10"/>
          <ac:picMkLst>
            <pc:docMk/>
            <pc:sldMk cId="405013692" sldId="262"/>
            <ac:picMk id="32" creationId="{6F529CED-702B-4ED0-A86C-1D735680E3C9}"/>
          </ac:picMkLst>
        </pc:picChg>
        <pc:picChg chg="add">
          <ac:chgData name="James Clegg" userId="c6df1435-7a36-4b38-be4d-16e68e91152f" providerId="ADAL" clId="{02808AC5-F24E-4719-9417-0948873E2E77}" dt="2021-03-19T15:18:24.890" v="10"/>
          <ac:picMkLst>
            <pc:docMk/>
            <pc:sldMk cId="405013692" sldId="262"/>
            <ac:picMk id="33" creationId="{F5BE405C-E654-4768-B367-2286BFA06A18}"/>
          </ac:picMkLst>
        </pc:picChg>
        <pc:picChg chg="add">
          <ac:chgData name="James Clegg" userId="c6df1435-7a36-4b38-be4d-16e68e91152f" providerId="ADAL" clId="{02808AC5-F24E-4719-9417-0948873E2E77}" dt="2021-03-19T15:18:24.890" v="10"/>
          <ac:picMkLst>
            <pc:docMk/>
            <pc:sldMk cId="405013692" sldId="262"/>
            <ac:picMk id="34" creationId="{8689357A-DDE2-44F7-BF93-0E1304265DF6}"/>
          </ac:picMkLst>
        </pc:picChg>
        <pc:picChg chg="add">
          <ac:chgData name="James Clegg" userId="c6df1435-7a36-4b38-be4d-16e68e91152f" providerId="ADAL" clId="{02808AC5-F24E-4719-9417-0948873E2E77}" dt="2021-03-19T15:18:24.890" v="10"/>
          <ac:picMkLst>
            <pc:docMk/>
            <pc:sldMk cId="405013692" sldId="262"/>
            <ac:picMk id="35" creationId="{E602A81D-1B63-4428-8561-517ABF43C7C2}"/>
          </ac:picMkLst>
        </pc:picChg>
      </pc:sldChg>
      <pc:sldChg chg="addSp modSp">
        <pc:chgData name="James Clegg" userId="c6df1435-7a36-4b38-be4d-16e68e91152f" providerId="ADAL" clId="{02808AC5-F24E-4719-9417-0948873E2E77}" dt="2021-03-19T15:19:16.899" v="18" actId="196"/>
        <pc:sldMkLst>
          <pc:docMk/>
          <pc:sldMk cId="4238821625" sldId="266"/>
        </pc:sldMkLst>
        <pc:picChg chg="add mod">
          <ac:chgData name="James Clegg" userId="c6df1435-7a36-4b38-be4d-16e68e91152f" providerId="ADAL" clId="{02808AC5-F24E-4719-9417-0948873E2E77}" dt="2021-03-19T15:19:16.899" v="18" actId="196"/>
          <ac:picMkLst>
            <pc:docMk/>
            <pc:sldMk cId="4238821625" sldId="266"/>
            <ac:picMk id="4" creationId="{B71443CB-0405-4361-B7A5-09464B6F7B0A}"/>
          </ac:picMkLst>
        </pc:picChg>
      </pc:sldChg>
      <pc:sldChg chg="addSp delSp modSp">
        <pc:chgData name="James Clegg" userId="c6df1435-7a36-4b38-be4d-16e68e91152f" providerId="ADAL" clId="{02808AC5-F24E-4719-9417-0948873E2E77}" dt="2021-03-19T15:19:30.051" v="22" actId="1076"/>
        <pc:sldMkLst>
          <pc:docMk/>
          <pc:sldMk cId="2317391891" sldId="267"/>
        </pc:sldMkLst>
        <pc:picChg chg="add del">
          <ac:chgData name="James Clegg" userId="c6df1435-7a36-4b38-be4d-16e68e91152f" providerId="ADAL" clId="{02808AC5-F24E-4719-9417-0948873E2E77}" dt="2021-03-19T15:19:23.441" v="20" actId="478"/>
          <ac:picMkLst>
            <pc:docMk/>
            <pc:sldMk cId="2317391891" sldId="267"/>
            <ac:picMk id="31" creationId="{E134018A-A396-402D-B791-AA84432E1B52}"/>
          </ac:picMkLst>
        </pc:picChg>
        <pc:picChg chg="add mod">
          <ac:chgData name="James Clegg" userId="c6df1435-7a36-4b38-be4d-16e68e91152f" providerId="ADAL" clId="{02808AC5-F24E-4719-9417-0948873E2E77}" dt="2021-03-19T15:19:30.051" v="22" actId="1076"/>
          <ac:picMkLst>
            <pc:docMk/>
            <pc:sldMk cId="2317391891" sldId="267"/>
            <ac:picMk id="32" creationId="{3879A585-ED75-43F0-9FB7-A90FC10CAAD5}"/>
          </ac:picMkLst>
        </pc:picChg>
      </pc:sldChg>
      <pc:sldChg chg="addSp delSp">
        <pc:chgData name="James Clegg" userId="c6df1435-7a36-4b38-be4d-16e68e91152f" providerId="ADAL" clId="{02808AC5-F24E-4719-9417-0948873E2E77}" dt="2021-03-19T15:18:32.792" v="12"/>
        <pc:sldMkLst>
          <pc:docMk/>
          <pc:sldMk cId="337711253" sldId="270"/>
        </pc:sldMkLst>
        <pc:picChg chg="del">
          <ac:chgData name="James Clegg" userId="c6df1435-7a36-4b38-be4d-16e68e91152f" providerId="ADAL" clId="{02808AC5-F24E-4719-9417-0948873E2E77}" dt="2021-03-19T15:18:32.540" v="11" actId="478"/>
          <ac:picMkLst>
            <pc:docMk/>
            <pc:sldMk cId="337711253" sldId="270"/>
            <ac:picMk id="6" creationId="{00000000-0000-0000-0000-000000000000}"/>
          </ac:picMkLst>
        </pc:picChg>
        <pc:picChg chg="add">
          <ac:chgData name="James Clegg" userId="c6df1435-7a36-4b38-be4d-16e68e91152f" providerId="ADAL" clId="{02808AC5-F24E-4719-9417-0948873E2E77}" dt="2021-03-19T15:18:32.792" v="12"/>
          <ac:picMkLst>
            <pc:docMk/>
            <pc:sldMk cId="337711253" sldId="270"/>
            <ac:picMk id="9" creationId="{7A0215DC-D8A1-4470-A54F-D4DBA5D8341F}"/>
          </ac:picMkLst>
        </pc:picChg>
        <pc:picChg chg="del">
          <ac:chgData name="James Clegg" userId="c6df1435-7a36-4b38-be4d-16e68e91152f" providerId="ADAL" clId="{02808AC5-F24E-4719-9417-0948873E2E77}" dt="2021-03-19T15:18:32.540" v="11" actId="478"/>
          <ac:picMkLst>
            <pc:docMk/>
            <pc:sldMk cId="337711253" sldId="270"/>
            <ac:picMk id="10" creationId="{00000000-0000-0000-0000-000000000000}"/>
          </ac:picMkLst>
        </pc:picChg>
        <pc:picChg chg="del">
          <ac:chgData name="James Clegg" userId="c6df1435-7a36-4b38-be4d-16e68e91152f" providerId="ADAL" clId="{02808AC5-F24E-4719-9417-0948873E2E77}" dt="2021-03-19T15:18:32.540" v="11" actId="478"/>
          <ac:picMkLst>
            <pc:docMk/>
            <pc:sldMk cId="337711253" sldId="270"/>
            <ac:picMk id="11" creationId="{00000000-0000-0000-0000-000000000000}"/>
          </ac:picMkLst>
        </pc:picChg>
        <pc:picChg chg="add">
          <ac:chgData name="James Clegg" userId="c6df1435-7a36-4b38-be4d-16e68e91152f" providerId="ADAL" clId="{02808AC5-F24E-4719-9417-0948873E2E77}" dt="2021-03-19T15:18:32.792" v="12"/>
          <ac:picMkLst>
            <pc:docMk/>
            <pc:sldMk cId="337711253" sldId="270"/>
            <ac:picMk id="12" creationId="{0FBFA86A-A778-409F-848D-D58E0D4757AC}"/>
          </ac:picMkLst>
        </pc:picChg>
        <pc:picChg chg="add">
          <ac:chgData name="James Clegg" userId="c6df1435-7a36-4b38-be4d-16e68e91152f" providerId="ADAL" clId="{02808AC5-F24E-4719-9417-0948873E2E77}" dt="2021-03-19T15:18:32.792" v="12"/>
          <ac:picMkLst>
            <pc:docMk/>
            <pc:sldMk cId="337711253" sldId="270"/>
            <ac:picMk id="13" creationId="{A10CA4E1-40F5-4373-BD53-C24E577175B1}"/>
          </ac:picMkLst>
        </pc:picChg>
        <pc:picChg chg="add">
          <ac:chgData name="James Clegg" userId="c6df1435-7a36-4b38-be4d-16e68e91152f" providerId="ADAL" clId="{02808AC5-F24E-4719-9417-0948873E2E77}" dt="2021-03-19T15:18:32.792" v="12"/>
          <ac:picMkLst>
            <pc:docMk/>
            <pc:sldMk cId="337711253" sldId="270"/>
            <ac:picMk id="14" creationId="{65DE4F20-78B1-43EB-9B7B-7AF0764F6076}"/>
          </ac:picMkLst>
        </pc:picChg>
      </pc:sldChg>
      <pc:sldChg chg="addSp delSp">
        <pc:chgData name="James Clegg" userId="c6df1435-7a36-4b38-be4d-16e68e91152f" providerId="ADAL" clId="{02808AC5-F24E-4719-9417-0948873E2E77}" dt="2021-03-19T15:18:38.482" v="14"/>
        <pc:sldMkLst>
          <pc:docMk/>
          <pc:sldMk cId="628131048" sldId="271"/>
        </pc:sldMkLst>
        <pc:picChg chg="del">
          <ac:chgData name="James Clegg" userId="c6df1435-7a36-4b38-be4d-16e68e91152f" providerId="ADAL" clId="{02808AC5-F24E-4719-9417-0948873E2E77}" dt="2021-03-19T15:18:38.248" v="13" actId="478"/>
          <ac:picMkLst>
            <pc:docMk/>
            <pc:sldMk cId="628131048" sldId="271"/>
            <ac:picMk id="6" creationId="{00000000-0000-0000-0000-000000000000}"/>
          </ac:picMkLst>
        </pc:picChg>
        <pc:picChg chg="del">
          <ac:chgData name="James Clegg" userId="c6df1435-7a36-4b38-be4d-16e68e91152f" providerId="ADAL" clId="{02808AC5-F24E-4719-9417-0948873E2E77}" dt="2021-03-19T15:18:38.248" v="13" actId="478"/>
          <ac:picMkLst>
            <pc:docMk/>
            <pc:sldMk cId="628131048" sldId="271"/>
            <ac:picMk id="10" creationId="{00000000-0000-0000-0000-000000000000}"/>
          </ac:picMkLst>
        </pc:picChg>
        <pc:picChg chg="del">
          <ac:chgData name="James Clegg" userId="c6df1435-7a36-4b38-be4d-16e68e91152f" providerId="ADAL" clId="{02808AC5-F24E-4719-9417-0948873E2E77}" dt="2021-03-19T15:18:38.248" v="13" actId="478"/>
          <ac:picMkLst>
            <pc:docMk/>
            <pc:sldMk cId="628131048" sldId="271"/>
            <ac:picMk id="11" creationId="{00000000-0000-0000-0000-000000000000}"/>
          </ac:picMkLst>
        </pc:picChg>
        <pc:picChg chg="add">
          <ac:chgData name="James Clegg" userId="c6df1435-7a36-4b38-be4d-16e68e91152f" providerId="ADAL" clId="{02808AC5-F24E-4719-9417-0948873E2E77}" dt="2021-03-19T15:18:38.482" v="14"/>
          <ac:picMkLst>
            <pc:docMk/>
            <pc:sldMk cId="628131048" sldId="271"/>
            <ac:picMk id="34" creationId="{FB5FECFB-0E3A-4153-A34C-E59ED9DCAE76}"/>
          </ac:picMkLst>
        </pc:picChg>
        <pc:picChg chg="add">
          <ac:chgData name="James Clegg" userId="c6df1435-7a36-4b38-be4d-16e68e91152f" providerId="ADAL" clId="{02808AC5-F24E-4719-9417-0948873E2E77}" dt="2021-03-19T15:18:38.482" v="14"/>
          <ac:picMkLst>
            <pc:docMk/>
            <pc:sldMk cId="628131048" sldId="271"/>
            <ac:picMk id="35" creationId="{839CE9C3-BFF0-490F-979D-F0517F2E38B4}"/>
          </ac:picMkLst>
        </pc:picChg>
        <pc:picChg chg="add">
          <ac:chgData name="James Clegg" userId="c6df1435-7a36-4b38-be4d-16e68e91152f" providerId="ADAL" clId="{02808AC5-F24E-4719-9417-0948873E2E77}" dt="2021-03-19T15:18:38.482" v="14"/>
          <ac:picMkLst>
            <pc:docMk/>
            <pc:sldMk cId="628131048" sldId="271"/>
            <ac:picMk id="38" creationId="{10C9F7C6-C0B0-4560-BC43-53D39ECFC59C}"/>
          </ac:picMkLst>
        </pc:picChg>
        <pc:picChg chg="add">
          <ac:chgData name="James Clegg" userId="c6df1435-7a36-4b38-be4d-16e68e91152f" providerId="ADAL" clId="{02808AC5-F24E-4719-9417-0948873E2E77}" dt="2021-03-19T15:18:38.482" v="14"/>
          <ac:picMkLst>
            <pc:docMk/>
            <pc:sldMk cId="628131048" sldId="271"/>
            <ac:picMk id="39" creationId="{F82A9C31-1D06-4221-AE23-4C49715A2837}"/>
          </ac:picMkLst>
        </pc:picChg>
      </pc:sldChg>
    </pc:docChg>
  </pc:docChgLst>
  <pc:docChgLst>
    <pc:chgData name="James Clegg" userId="c6df1435-7a36-4b38-be4d-16e68e91152f" providerId="ADAL" clId="{61537A59-5707-4082-942F-4A3B4BD032ED}"/>
    <pc:docChg chg="custSel modSld">
      <pc:chgData name="James Clegg" userId="c6df1435-7a36-4b38-be4d-16e68e91152f" providerId="ADAL" clId="{61537A59-5707-4082-942F-4A3B4BD032ED}" dt="2021-03-19T15:22:02.040" v="21"/>
      <pc:docMkLst>
        <pc:docMk/>
      </pc:docMkLst>
      <pc:sldChg chg="modTransition">
        <pc:chgData name="James Clegg" userId="c6df1435-7a36-4b38-be4d-16e68e91152f" providerId="ADAL" clId="{61537A59-5707-4082-942F-4A3B4BD032ED}" dt="2021-03-19T15:22:02.040" v="21"/>
        <pc:sldMkLst>
          <pc:docMk/>
          <pc:sldMk cId="3299310921" sldId="259"/>
        </pc:sldMkLst>
      </pc:sldChg>
      <pc:sldChg chg="addSp delSp mod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2181109590" sldId="260"/>
        </pc:sldMkLst>
        <pc:picChg chg="del">
          <ac:chgData name="James Clegg" userId="c6df1435-7a36-4b38-be4d-16e68e91152f" providerId="ADAL" clId="{61537A59-5707-4082-942F-4A3B4BD032ED}" dt="2021-03-19T15:20:35.742" v="5" actId="478"/>
          <ac:picMkLst>
            <pc:docMk/>
            <pc:sldMk cId="2181109590" sldId="260"/>
            <ac:picMk id="3" creationId="{00000000-0000-0000-0000-000000000000}"/>
          </ac:picMkLst>
        </pc:picChg>
        <pc:picChg chg="add mod">
          <ac:chgData name="James Clegg" userId="c6df1435-7a36-4b38-be4d-16e68e91152f" providerId="ADAL" clId="{61537A59-5707-4082-942F-4A3B4BD032ED}" dt="2021-03-19T15:21:13.744" v="14" actId="1076"/>
          <ac:picMkLst>
            <pc:docMk/>
            <pc:sldMk cId="2181109590" sldId="260"/>
            <ac:picMk id="47" creationId="{2AE582C0-0219-4B87-94B6-A65CA4DC36CF}"/>
          </ac:picMkLst>
        </pc:picChg>
        <pc:picChg chg="add mod">
          <ac:chgData name="James Clegg" userId="c6df1435-7a36-4b38-be4d-16e68e91152f" providerId="ADAL" clId="{61537A59-5707-4082-942F-4A3B4BD032ED}" dt="2021-03-19T15:21:15.394" v="15" actId="1076"/>
          <ac:picMkLst>
            <pc:docMk/>
            <pc:sldMk cId="2181109590" sldId="260"/>
            <ac:picMk id="48" creationId="{08E0B56B-6925-4CA6-A228-FFA5ED4CBEDE}"/>
          </ac:picMkLst>
        </pc:picChg>
      </pc:sldChg>
      <pc:sldChg chg="del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2943134524" sldId="261"/>
        </pc:sldMkLst>
        <pc:picChg chg="del">
          <ac:chgData name="James Clegg" userId="c6df1435-7a36-4b38-be4d-16e68e91152f" providerId="ADAL" clId="{61537A59-5707-4082-942F-4A3B4BD032ED}" dt="2021-03-19T15:20:20.274" v="0" actId="478"/>
          <ac:picMkLst>
            <pc:docMk/>
            <pc:sldMk cId="2943134524" sldId="261"/>
            <ac:picMk id="1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405013692" sldId="262"/>
        </pc:sldMkLst>
        <pc:picChg chg="del">
          <ac:chgData name="James Clegg" userId="c6df1435-7a36-4b38-be4d-16e68e91152f" providerId="ADAL" clId="{61537A59-5707-4082-942F-4A3B4BD032ED}" dt="2021-03-19T15:20:23.436" v="1" actId="478"/>
          <ac:picMkLst>
            <pc:docMk/>
            <pc:sldMk cId="405013692" sldId="262"/>
            <ac:picMk id="9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933864084" sldId="263"/>
        </pc:sldMkLst>
        <pc:picChg chg="del">
          <ac:chgData name="James Clegg" userId="c6df1435-7a36-4b38-be4d-16e68e91152f" providerId="ADAL" clId="{61537A59-5707-4082-942F-4A3B4BD032ED}" dt="2021-03-19T15:20:32.968" v="4" actId="478"/>
          <ac:picMkLst>
            <pc:docMk/>
            <pc:sldMk cId="933864084" sldId="263"/>
            <ac:picMk id="23" creationId="{00000000-0000-0000-0000-000000000000}"/>
          </ac:picMkLst>
        </pc:picChg>
      </pc:sldChg>
      <pc:sldChg chg="addSp del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567346080" sldId="264"/>
        </pc:sldMkLst>
        <pc:picChg chg="del">
          <ac:chgData name="James Clegg" userId="c6df1435-7a36-4b38-be4d-16e68e91152f" providerId="ADAL" clId="{61537A59-5707-4082-942F-4A3B4BD032ED}" dt="2021-03-19T15:20:38.833" v="6" actId="478"/>
          <ac:picMkLst>
            <pc:docMk/>
            <pc:sldMk cId="567346080" sldId="264"/>
            <ac:picMk id="6" creationId="{00000000-0000-0000-0000-000000000000}"/>
          </ac:picMkLst>
        </pc:picChg>
        <pc:picChg chg="add">
          <ac:chgData name="James Clegg" userId="c6df1435-7a36-4b38-be4d-16e68e91152f" providerId="ADAL" clId="{61537A59-5707-4082-942F-4A3B4BD032ED}" dt="2021-03-19T15:21:19.109" v="16"/>
          <ac:picMkLst>
            <pc:docMk/>
            <pc:sldMk cId="567346080" sldId="264"/>
            <ac:picMk id="53" creationId="{9A056121-10B2-4892-AAFC-9D49907F43FC}"/>
          </ac:picMkLst>
        </pc:picChg>
        <pc:picChg chg="add">
          <ac:chgData name="James Clegg" userId="c6df1435-7a36-4b38-be4d-16e68e91152f" providerId="ADAL" clId="{61537A59-5707-4082-942F-4A3B4BD032ED}" dt="2021-03-19T15:21:19.109" v="16"/>
          <ac:picMkLst>
            <pc:docMk/>
            <pc:sldMk cId="567346080" sldId="264"/>
            <ac:picMk id="54" creationId="{88E43DF3-94B6-4640-BC7C-B253E3D7D8A1}"/>
          </ac:picMkLst>
        </pc:picChg>
      </pc:sldChg>
      <pc:sldChg chg="del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4238821625" sldId="266"/>
        </pc:sldMkLst>
        <pc:picChg chg="del">
          <ac:chgData name="James Clegg" userId="c6df1435-7a36-4b38-be4d-16e68e91152f" providerId="ADAL" clId="{61537A59-5707-4082-942F-4A3B4BD032ED}" dt="2021-03-19T15:20:47.429" v="9" actId="478"/>
          <ac:picMkLst>
            <pc:docMk/>
            <pc:sldMk cId="4238821625" sldId="266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2317391891" sldId="267"/>
        </pc:sldMkLst>
        <pc:picChg chg="del">
          <ac:chgData name="James Clegg" userId="c6df1435-7a36-4b38-be4d-16e68e91152f" providerId="ADAL" clId="{61537A59-5707-4082-942F-4A3B4BD032ED}" dt="2021-03-19T15:20:50.314" v="10" actId="478"/>
          <ac:picMkLst>
            <pc:docMk/>
            <pc:sldMk cId="2317391891" sldId="267"/>
            <ac:picMk id="12" creationId="{00000000-0000-0000-0000-000000000000}"/>
          </ac:picMkLst>
        </pc:picChg>
      </pc:sldChg>
      <pc:sldChg chg="addSp del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238246033" sldId="268"/>
        </pc:sldMkLst>
        <pc:picChg chg="del">
          <ac:chgData name="James Clegg" userId="c6df1435-7a36-4b38-be4d-16e68e91152f" providerId="ADAL" clId="{61537A59-5707-4082-942F-4A3B4BD032ED}" dt="2021-03-19T15:20:44.379" v="8" actId="478"/>
          <ac:picMkLst>
            <pc:docMk/>
            <pc:sldMk cId="238246033" sldId="268"/>
            <ac:picMk id="8" creationId="{00000000-0000-0000-0000-000000000000}"/>
          </ac:picMkLst>
        </pc:picChg>
        <pc:picChg chg="add">
          <ac:chgData name="James Clegg" userId="c6df1435-7a36-4b38-be4d-16e68e91152f" providerId="ADAL" clId="{61537A59-5707-4082-942F-4A3B4BD032ED}" dt="2021-03-19T15:21:42.659" v="20"/>
          <ac:picMkLst>
            <pc:docMk/>
            <pc:sldMk cId="238246033" sldId="268"/>
            <ac:picMk id="122" creationId="{0EBD6FBC-C6D6-4214-9184-91FBC8846730}"/>
          </ac:picMkLst>
        </pc:picChg>
        <pc:picChg chg="add">
          <ac:chgData name="James Clegg" userId="c6df1435-7a36-4b38-be4d-16e68e91152f" providerId="ADAL" clId="{61537A59-5707-4082-942F-4A3B4BD032ED}" dt="2021-03-19T15:21:42.659" v="20"/>
          <ac:picMkLst>
            <pc:docMk/>
            <pc:sldMk cId="238246033" sldId="268"/>
            <ac:picMk id="123" creationId="{489C8565-D331-491E-BF69-E2B04A1EB837}"/>
          </ac:picMkLst>
        </pc:picChg>
      </pc:sldChg>
      <pc:sldChg chg="addSp delSp mod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3846924783" sldId="269"/>
        </pc:sldMkLst>
        <pc:spChg chg="mod">
          <ac:chgData name="James Clegg" userId="c6df1435-7a36-4b38-be4d-16e68e91152f" providerId="ADAL" clId="{61537A59-5707-4082-942F-4A3B4BD032ED}" dt="2021-03-19T15:21:39.028" v="19" actId="1076"/>
          <ac:spMkLst>
            <pc:docMk/>
            <pc:sldMk cId="3846924783" sldId="269"/>
            <ac:spMk id="22" creationId="{8C3DBBA1-EDA7-4139-A438-BF681231F5AF}"/>
          </ac:spMkLst>
        </pc:spChg>
        <pc:picChg chg="del">
          <ac:chgData name="James Clegg" userId="c6df1435-7a36-4b38-be4d-16e68e91152f" providerId="ADAL" clId="{61537A59-5707-4082-942F-4A3B4BD032ED}" dt="2021-03-19T15:20:41.389" v="7" actId="478"/>
          <ac:picMkLst>
            <pc:docMk/>
            <pc:sldMk cId="3846924783" sldId="269"/>
            <ac:picMk id="11" creationId="{00000000-0000-0000-0000-000000000000}"/>
          </ac:picMkLst>
        </pc:picChg>
        <pc:picChg chg="mod">
          <ac:chgData name="James Clegg" userId="c6df1435-7a36-4b38-be4d-16e68e91152f" providerId="ADAL" clId="{61537A59-5707-4082-942F-4A3B4BD032ED}" dt="2021-03-19T15:21:39.028" v="19" actId="1076"/>
          <ac:picMkLst>
            <pc:docMk/>
            <pc:sldMk cId="3846924783" sldId="269"/>
            <ac:picMk id="21" creationId="{755484E4-C96D-4369-9479-B8800F0252F6}"/>
          </ac:picMkLst>
        </pc:picChg>
        <pc:picChg chg="add mod">
          <ac:chgData name="James Clegg" userId="c6df1435-7a36-4b38-be4d-16e68e91152f" providerId="ADAL" clId="{61537A59-5707-4082-942F-4A3B4BD032ED}" dt="2021-03-19T15:21:33.974" v="18" actId="1076"/>
          <ac:picMkLst>
            <pc:docMk/>
            <pc:sldMk cId="3846924783" sldId="269"/>
            <ac:picMk id="33" creationId="{AFB4D58C-2C8E-4C40-A965-499AC8DD0EA8}"/>
          </ac:picMkLst>
        </pc:picChg>
        <pc:picChg chg="add mod">
          <ac:chgData name="James Clegg" userId="c6df1435-7a36-4b38-be4d-16e68e91152f" providerId="ADAL" clId="{61537A59-5707-4082-942F-4A3B4BD032ED}" dt="2021-03-19T15:21:33.974" v="18" actId="1076"/>
          <ac:picMkLst>
            <pc:docMk/>
            <pc:sldMk cId="3846924783" sldId="269"/>
            <ac:picMk id="34" creationId="{72779959-035C-4BCC-AB27-36BE51617857}"/>
          </ac:picMkLst>
        </pc:picChg>
      </pc:sldChg>
      <pc:sldChg chg="del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337711253" sldId="270"/>
        </pc:sldMkLst>
        <pc:picChg chg="del">
          <ac:chgData name="James Clegg" userId="c6df1435-7a36-4b38-be4d-16e68e91152f" providerId="ADAL" clId="{61537A59-5707-4082-942F-4A3B4BD032ED}" dt="2021-03-19T15:20:27.844" v="2" actId="478"/>
          <ac:picMkLst>
            <pc:docMk/>
            <pc:sldMk cId="337711253" sldId="270"/>
            <ac:picMk id="5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61537A59-5707-4082-942F-4A3B4BD032ED}" dt="2021-03-19T15:22:02.040" v="21"/>
        <pc:sldMkLst>
          <pc:docMk/>
          <pc:sldMk cId="628131048" sldId="271"/>
        </pc:sldMkLst>
        <pc:picChg chg="del">
          <ac:chgData name="James Clegg" userId="c6df1435-7a36-4b38-be4d-16e68e91152f" providerId="ADAL" clId="{61537A59-5707-4082-942F-4A3B4BD032ED}" dt="2021-03-19T15:20:30.029" v="3" actId="478"/>
          <ac:picMkLst>
            <pc:docMk/>
            <pc:sldMk cId="628131048" sldId="271"/>
            <ac:picMk id="4" creationId="{00000000-0000-0000-0000-00000000000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79F2A6-11CC-4D40-9892-FCE833E3A5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99071" y="-105251"/>
            <a:ext cx="5633192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6" Type="http://schemas.openxmlformats.org/officeDocument/2006/relationships/image" Target="../media/image19.png"/><Relationship Id="rId11" Type="http://schemas.microsoft.com/office/2007/relationships/hdphoto" Target="../media/hdphoto1.wdp"/><Relationship Id="rId10" Type="http://schemas.openxmlformats.org/officeDocument/2006/relationships/image" Target="../media/image3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13.png"/><Relationship Id="rId11" Type="http://schemas.microsoft.com/office/2007/relationships/hdphoto" Target="../media/hdphoto1.wdp"/><Relationship Id="rId10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1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60.png"/><Relationship Id="rId11" Type="http://schemas.microsoft.com/office/2007/relationships/hdphoto" Target="../media/hdphoto1.wdp"/><Relationship Id="rId10" Type="http://schemas.openxmlformats.org/officeDocument/2006/relationships/image" Target="../media/image3.pn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12.png"/><Relationship Id="rId7" Type="http://schemas.openxmlformats.org/officeDocument/2006/relationships/image" Target="../media/image8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10" Type="http://schemas.microsoft.com/office/2007/relationships/hdphoto" Target="../media/hdphoto1.wdp"/><Relationship Id="rId4" Type="http://schemas.openxmlformats.org/officeDocument/2006/relationships/image" Target="../media/image11.png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2.png"/><Relationship Id="rId7" Type="http://schemas.openxmlformats.org/officeDocument/2006/relationships/image" Target="../media/image8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1.png"/><Relationship Id="rId9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60.png"/><Relationship Id="rId3" Type="http://schemas.openxmlformats.org/officeDocument/2006/relationships/image" Target="../media/image11.png"/><Relationship Id="rId7" Type="http://schemas.openxmlformats.org/officeDocument/2006/relationships/image" Target="../media/image100.png"/><Relationship Id="rId12" Type="http://schemas.openxmlformats.org/officeDocument/2006/relationships/image" Target="../media/image150.png"/><Relationship Id="rId2" Type="http://schemas.openxmlformats.org/officeDocument/2006/relationships/slideLayout" Target="../slideLayouts/slideLayout1.xml"/><Relationship Id="rId16" Type="http://schemas.microsoft.com/office/2007/relationships/hdphoto" Target="../media/hdphoto1.wdp"/><Relationship Id="rId1" Type="http://schemas.openxmlformats.org/officeDocument/2006/relationships/tags" Target="../tags/tag8.xml"/><Relationship Id="rId6" Type="http://schemas.openxmlformats.org/officeDocument/2006/relationships/image" Target="../media/image90.png"/><Relationship Id="rId11" Type="http://schemas.openxmlformats.org/officeDocument/2006/relationships/image" Target="../media/image140.png"/><Relationship Id="rId15" Type="http://schemas.openxmlformats.org/officeDocument/2006/relationships/image" Target="../media/image3.png"/><Relationship Id="rId10" Type="http://schemas.openxmlformats.org/officeDocument/2006/relationships/image" Target="../media/image130.png"/><Relationship Id="rId9" Type="http://schemas.openxmlformats.org/officeDocument/2006/relationships/image" Target="../media/image15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2B44652-3292-48FA-B09C-5BFB7A8B4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81781" y="3521683"/>
            <a:ext cx="2042371" cy="19276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DC06DD-9144-496F-8BE2-A9458BCF40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990" y="1374804"/>
            <a:ext cx="1422362" cy="10171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CD55D5-4166-4B25-967E-8DE5A886A282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653425" y="4263219"/>
            <a:ext cx="1256711" cy="11861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C31E732-B122-4E24-A5D7-4C89E080B1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1221486" y="-109198"/>
            <a:ext cx="2566741" cy="25604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75FF8A-A716-4393-A66B-913CFFF7B9A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1337392" y="1790153"/>
            <a:ext cx="1422362" cy="101717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3EA0E2F-4F7E-4769-88F7-FE097C813A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2855" y="496840"/>
            <a:ext cx="1526812" cy="11150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32E98A7-FC0E-46C0-9787-11AF7A8C9D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47788" y="1352483"/>
            <a:ext cx="1526812" cy="111508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3E8911-9C73-4F9B-9BF4-28980A3834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75387" y="833594"/>
            <a:ext cx="1420957" cy="103777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D0B5391-371A-4BDE-8656-3A5BB8C6578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14711" y="3222676"/>
            <a:ext cx="1909769" cy="21333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222CC53-3F21-40FC-997E-4BC5C55AB9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43848" y="1826625"/>
            <a:ext cx="4615072" cy="252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10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79148" y="595763"/>
            <a:ext cx="835775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At the start of spring there were 18 rabbits.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Now there are 5 times as many rabbits.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How many rabbits are there now?</a:t>
            </a: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How many ways can you find to calculate the total?</a:t>
            </a: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95" y="2570770"/>
            <a:ext cx="1363811" cy="14983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1774850" y="2730527"/>
                <a:ext cx="2942759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100</a:t>
                </a:r>
              </a:p>
              <a:p>
                <a:pPr algn="l"/>
                <a:endParaRPr lang="en-GB" sz="2800" dirty="0"/>
              </a:p>
              <a:p>
                <a:pPr algn="l"/>
                <a:endParaRPr lang="en-GB" sz="2800" dirty="0"/>
              </a:p>
              <a:p>
                <a:pPr algn="l"/>
                <a:endParaRPr lang="en-GB" sz="2800" dirty="0"/>
              </a:p>
              <a:p>
                <a:pPr algn="l"/>
                <a:r>
                  <a:rPr lang="en-GB" sz="2800" dirty="0"/>
                  <a:t>100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10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90</a:t>
                </a:r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4850" y="2730527"/>
                <a:ext cx="2942759" cy="2246769"/>
              </a:xfrm>
              <a:prstGeom prst="rect">
                <a:avLst/>
              </a:prstGeom>
              <a:blipFill>
                <a:blip r:embed="rId6"/>
                <a:stretch>
                  <a:fillRect l="-4141" t="-2717" b="-70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9" name="Picture 6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31573" y="2313675"/>
            <a:ext cx="1255971" cy="15150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6780084" y="3466408"/>
                <a:ext cx="2860697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10 = 180</a:t>
                </a:r>
              </a:p>
              <a:p>
                <a:pPr algn="l"/>
                <a:r>
                  <a:rPr lang="en-GB" sz="2800" dirty="0"/>
                  <a:t>Half of 180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90</a:t>
                </a:r>
              </a:p>
              <a:p>
                <a:pPr algn="l"/>
                <a:endParaRPr lang="en-GB" sz="2800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084" y="3466408"/>
                <a:ext cx="2860697" cy="1384995"/>
              </a:xfrm>
              <a:prstGeom prst="rect">
                <a:avLst/>
              </a:prstGeom>
              <a:blipFill>
                <a:blip r:embed="rId8"/>
                <a:stretch>
                  <a:fillRect l="-4264" t="-44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2" name="TextBox 91"/>
              <p:cNvSpPr txBox="1"/>
              <p:nvPr/>
            </p:nvSpPr>
            <p:spPr>
              <a:xfrm>
                <a:off x="679148" y="1881428"/>
                <a:ext cx="36991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3600" dirty="0"/>
                  <a:t>18 </a:t>
                </a:r>
                <a14:m>
                  <m:oMath xmlns:m="http://schemas.openxmlformats.org/officeDocument/2006/math">
                    <m:r>
                      <a:rPr lang="en-GB" sz="3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3600" dirty="0"/>
                  <a:t> 5</a:t>
                </a:r>
              </a:p>
            </p:txBody>
          </p:sp>
        </mc:Choice>
        <mc:Fallback xmlns="">
          <p:sp>
            <p:nvSpPr>
              <p:cNvPr id="92" name="TextBox 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148" y="1881428"/>
                <a:ext cx="3699164" cy="646331"/>
              </a:xfrm>
              <a:prstGeom prst="rect">
                <a:avLst/>
              </a:prstGeom>
              <a:blipFill>
                <a:blip r:embed="rId9"/>
                <a:stretch>
                  <a:fillRect l="-4942" t="-15094" b="-34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1903403" y="3259919"/>
            <a:ext cx="4298131" cy="1137612"/>
            <a:chOff x="2152787" y="3315339"/>
            <a:chExt cx="4298131" cy="1137612"/>
          </a:xfrm>
        </p:grpSpPr>
        <p:sp>
          <p:nvSpPr>
            <p:cNvPr id="10" name="Oval 9"/>
            <p:cNvSpPr/>
            <p:nvPr/>
          </p:nvSpPr>
          <p:spPr>
            <a:xfrm>
              <a:off x="2152787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3" name="Oval 92"/>
            <p:cNvSpPr/>
            <p:nvPr/>
          </p:nvSpPr>
          <p:spPr>
            <a:xfrm>
              <a:off x="2369525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Oval 93"/>
            <p:cNvSpPr/>
            <p:nvPr/>
          </p:nvSpPr>
          <p:spPr>
            <a:xfrm>
              <a:off x="2586263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Oval 94"/>
            <p:cNvSpPr/>
            <p:nvPr/>
          </p:nvSpPr>
          <p:spPr>
            <a:xfrm>
              <a:off x="2803001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Oval 95"/>
            <p:cNvSpPr/>
            <p:nvPr/>
          </p:nvSpPr>
          <p:spPr>
            <a:xfrm>
              <a:off x="3019739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3236477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Oval 97"/>
            <p:cNvSpPr/>
            <p:nvPr/>
          </p:nvSpPr>
          <p:spPr>
            <a:xfrm>
              <a:off x="3453215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Oval 98"/>
            <p:cNvSpPr/>
            <p:nvPr/>
          </p:nvSpPr>
          <p:spPr>
            <a:xfrm>
              <a:off x="3669953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3886691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>
              <a:off x="4103429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4320167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Oval 102"/>
            <p:cNvSpPr/>
            <p:nvPr/>
          </p:nvSpPr>
          <p:spPr>
            <a:xfrm>
              <a:off x="4536905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Oval 103"/>
            <p:cNvSpPr/>
            <p:nvPr/>
          </p:nvSpPr>
          <p:spPr>
            <a:xfrm>
              <a:off x="4753643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Oval 104"/>
            <p:cNvSpPr/>
            <p:nvPr/>
          </p:nvSpPr>
          <p:spPr>
            <a:xfrm>
              <a:off x="4970381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Oval 105"/>
            <p:cNvSpPr/>
            <p:nvPr/>
          </p:nvSpPr>
          <p:spPr>
            <a:xfrm>
              <a:off x="5187119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Oval 106"/>
            <p:cNvSpPr/>
            <p:nvPr/>
          </p:nvSpPr>
          <p:spPr>
            <a:xfrm>
              <a:off x="5403857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Oval 107"/>
            <p:cNvSpPr/>
            <p:nvPr/>
          </p:nvSpPr>
          <p:spPr>
            <a:xfrm>
              <a:off x="5620595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/>
            <p:cNvSpPr/>
            <p:nvPr/>
          </p:nvSpPr>
          <p:spPr>
            <a:xfrm>
              <a:off x="5837333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Oval 109"/>
            <p:cNvSpPr/>
            <p:nvPr/>
          </p:nvSpPr>
          <p:spPr>
            <a:xfrm>
              <a:off x="6054071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Oval 110"/>
            <p:cNvSpPr/>
            <p:nvPr/>
          </p:nvSpPr>
          <p:spPr>
            <a:xfrm>
              <a:off x="6270809" y="3315339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Oval 172"/>
            <p:cNvSpPr/>
            <p:nvPr/>
          </p:nvSpPr>
          <p:spPr>
            <a:xfrm>
              <a:off x="2152787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Oval 173"/>
            <p:cNvSpPr/>
            <p:nvPr/>
          </p:nvSpPr>
          <p:spPr>
            <a:xfrm>
              <a:off x="2369525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Oval 174"/>
            <p:cNvSpPr/>
            <p:nvPr/>
          </p:nvSpPr>
          <p:spPr>
            <a:xfrm>
              <a:off x="2586263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Oval 175"/>
            <p:cNvSpPr/>
            <p:nvPr/>
          </p:nvSpPr>
          <p:spPr>
            <a:xfrm>
              <a:off x="2803001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7" name="Oval 176"/>
            <p:cNvSpPr/>
            <p:nvPr/>
          </p:nvSpPr>
          <p:spPr>
            <a:xfrm>
              <a:off x="3019739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8" name="Oval 177"/>
            <p:cNvSpPr/>
            <p:nvPr/>
          </p:nvSpPr>
          <p:spPr>
            <a:xfrm>
              <a:off x="3236477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Oval 178"/>
            <p:cNvSpPr/>
            <p:nvPr/>
          </p:nvSpPr>
          <p:spPr>
            <a:xfrm>
              <a:off x="3453215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Oval 179"/>
            <p:cNvSpPr/>
            <p:nvPr/>
          </p:nvSpPr>
          <p:spPr>
            <a:xfrm>
              <a:off x="3669953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Oval 180"/>
            <p:cNvSpPr/>
            <p:nvPr/>
          </p:nvSpPr>
          <p:spPr>
            <a:xfrm>
              <a:off x="3886691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Oval 181"/>
            <p:cNvSpPr/>
            <p:nvPr/>
          </p:nvSpPr>
          <p:spPr>
            <a:xfrm>
              <a:off x="4103429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Oval 182"/>
            <p:cNvSpPr/>
            <p:nvPr/>
          </p:nvSpPr>
          <p:spPr>
            <a:xfrm>
              <a:off x="4320167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Oval 183"/>
            <p:cNvSpPr/>
            <p:nvPr/>
          </p:nvSpPr>
          <p:spPr>
            <a:xfrm>
              <a:off x="4536905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Oval 184"/>
            <p:cNvSpPr/>
            <p:nvPr/>
          </p:nvSpPr>
          <p:spPr>
            <a:xfrm>
              <a:off x="4753643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Oval 185"/>
            <p:cNvSpPr/>
            <p:nvPr/>
          </p:nvSpPr>
          <p:spPr>
            <a:xfrm>
              <a:off x="4970381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Oval 186"/>
            <p:cNvSpPr/>
            <p:nvPr/>
          </p:nvSpPr>
          <p:spPr>
            <a:xfrm>
              <a:off x="5187119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Oval 187"/>
            <p:cNvSpPr/>
            <p:nvPr/>
          </p:nvSpPr>
          <p:spPr>
            <a:xfrm>
              <a:off x="5403857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Oval 188"/>
            <p:cNvSpPr/>
            <p:nvPr/>
          </p:nvSpPr>
          <p:spPr>
            <a:xfrm>
              <a:off x="5620595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Oval 189"/>
            <p:cNvSpPr/>
            <p:nvPr/>
          </p:nvSpPr>
          <p:spPr>
            <a:xfrm>
              <a:off x="5837333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Oval 190"/>
            <p:cNvSpPr/>
            <p:nvPr/>
          </p:nvSpPr>
          <p:spPr>
            <a:xfrm>
              <a:off x="6054071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Oval 191"/>
            <p:cNvSpPr/>
            <p:nvPr/>
          </p:nvSpPr>
          <p:spPr>
            <a:xfrm>
              <a:off x="6270809" y="3555741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Oval 192"/>
            <p:cNvSpPr/>
            <p:nvPr/>
          </p:nvSpPr>
          <p:spPr>
            <a:xfrm>
              <a:off x="2152787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Oval 193"/>
            <p:cNvSpPr/>
            <p:nvPr/>
          </p:nvSpPr>
          <p:spPr>
            <a:xfrm>
              <a:off x="2369525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Oval 194"/>
            <p:cNvSpPr/>
            <p:nvPr/>
          </p:nvSpPr>
          <p:spPr>
            <a:xfrm>
              <a:off x="2586263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Oval 195"/>
            <p:cNvSpPr/>
            <p:nvPr/>
          </p:nvSpPr>
          <p:spPr>
            <a:xfrm>
              <a:off x="2803001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Oval 196"/>
            <p:cNvSpPr/>
            <p:nvPr/>
          </p:nvSpPr>
          <p:spPr>
            <a:xfrm>
              <a:off x="3019739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Oval 197"/>
            <p:cNvSpPr/>
            <p:nvPr/>
          </p:nvSpPr>
          <p:spPr>
            <a:xfrm>
              <a:off x="3236477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Oval 198"/>
            <p:cNvSpPr/>
            <p:nvPr/>
          </p:nvSpPr>
          <p:spPr>
            <a:xfrm>
              <a:off x="3453215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Oval 199"/>
            <p:cNvSpPr/>
            <p:nvPr/>
          </p:nvSpPr>
          <p:spPr>
            <a:xfrm>
              <a:off x="3669953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Oval 200"/>
            <p:cNvSpPr/>
            <p:nvPr/>
          </p:nvSpPr>
          <p:spPr>
            <a:xfrm>
              <a:off x="3886691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2" name="Oval 201"/>
            <p:cNvSpPr/>
            <p:nvPr/>
          </p:nvSpPr>
          <p:spPr>
            <a:xfrm>
              <a:off x="4103429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3" name="Oval 202"/>
            <p:cNvSpPr/>
            <p:nvPr/>
          </p:nvSpPr>
          <p:spPr>
            <a:xfrm>
              <a:off x="4320167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Oval 203"/>
            <p:cNvSpPr/>
            <p:nvPr/>
          </p:nvSpPr>
          <p:spPr>
            <a:xfrm>
              <a:off x="4536905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Oval 204"/>
            <p:cNvSpPr/>
            <p:nvPr/>
          </p:nvSpPr>
          <p:spPr>
            <a:xfrm>
              <a:off x="4753643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Oval 205"/>
            <p:cNvSpPr/>
            <p:nvPr/>
          </p:nvSpPr>
          <p:spPr>
            <a:xfrm>
              <a:off x="4970381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" name="Oval 206"/>
            <p:cNvSpPr/>
            <p:nvPr/>
          </p:nvSpPr>
          <p:spPr>
            <a:xfrm>
              <a:off x="5187119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Oval 207"/>
            <p:cNvSpPr/>
            <p:nvPr/>
          </p:nvSpPr>
          <p:spPr>
            <a:xfrm>
              <a:off x="5403857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Oval 208"/>
            <p:cNvSpPr/>
            <p:nvPr/>
          </p:nvSpPr>
          <p:spPr>
            <a:xfrm>
              <a:off x="5620595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" name="Oval 209"/>
            <p:cNvSpPr/>
            <p:nvPr/>
          </p:nvSpPr>
          <p:spPr>
            <a:xfrm>
              <a:off x="5837333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" name="Oval 210"/>
            <p:cNvSpPr/>
            <p:nvPr/>
          </p:nvSpPr>
          <p:spPr>
            <a:xfrm>
              <a:off x="6054071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2" name="Oval 211"/>
            <p:cNvSpPr/>
            <p:nvPr/>
          </p:nvSpPr>
          <p:spPr>
            <a:xfrm>
              <a:off x="6270809" y="3796143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Oval 212"/>
            <p:cNvSpPr/>
            <p:nvPr/>
          </p:nvSpPr>
          <p:spPr>
            <a:xfrm>
              <a:off x="2152787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Oval 213"/>
            <p:cNvSpPr/>
            <p:nvPr/>
          </p:nvSpPr>
          <p:spPr>
            <a:xfrm>
              <a:off x="2369525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Oval 214"/>
            <p:cNvSpPr/>
            <p:nvPr/>
          </p:nvSpPr>
          <p:spPr>
            <a:xfrm>
              <a:off x="2586263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Oval 215"/>
            <p:cNvSpPr/>
            <p:nvPr/>
          </p:nvSpPr>
          <p:spPr>
            <a:xfrm>
              <a:off x="2803001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Oval 216"/>
            <p:cNvSpPr/>
            <p:nvPr/>
          </p:nvSpPr>
          <p:spPr>
            <a:xfrm>
              <a:off x="3019739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Oval 217"/>
            <p:cNvSpPr/>
            <p:nvPr/>
          </p:nvSpPr>
          <p:spPr>
            <a:xfrm>
              <a:off x="3236477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Oval 218"/>
            <p:cNvSpPr/>
            <p:nvPr/>
          </p:nvSpPr>
          <p:spPr>
            <a:xfrm>
              <a:off x="3453215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Oval 219"/>
            <p:cNvSpPr/>
            <p:nvPr/>
          </p:nvSpPr>
          <p:spPr>
            <a:xfrm>
              <a:off x="3669953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Oval 220"/>
            <p:cNvSpPr/>
            <p:nvPr/>
          </p:nvSpPr>
          <p:spPr>
            <a:xfrm>
              <a:off x="3886691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Oval 221"/>
            <p:cNvSpPr/>
            <p:nvPr/>
          </p:nvSpPr>
          <p:spPr>
            <a:xfrm>
              <a:off x="4103429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3" name="Oval 222"/>
            <p:cNvSpPr/>
            <p:nvPr/>
          </p:nvSpPr>
          <p:spPr>
            <a:xfrm>
              <a:off x="4320167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Oval 223"/>
            <p:cNvSpPr/>
            <p:nvPr/>
          </p:nvSpPr>
          <p:spPr>
            <a:xfrm>
              <a:off x="4536905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Oval 224"/>
            <p:cNvSpPr/>
            <p:nvPr/>
          </p:nvSpPr>
          <p:spPr>
            <a:xfrm>
              <a:off x="4753643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Oval 225"/>
            <p:cNvSpPr/>
            <p:nvPr/>
          </p:nvSpPr>
          <p:spPr>
            <a:xfrm>
              <a:off x="4970381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7" name="Oval 226"/>
            <p:cNvSpPr/>
            <p:nvPr/>
          </p:nvSpPr>
          <p:spPr>
            <a:xfrm>
              <a:off x="5187119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8" name="Oval 227"/>
            <p:cNvSpPr/>
            <p:nvPr/>
          </p:nvSpPr>
          <p:spPr>
            <a:xfrm>
              <a:off x="5403857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9" name="Oval 228"/>
            <p:cNvSpPr/>
            <p:nvPr/>
          </p:nvSpPr>
          <p:spPr>
            <a:xfrm>
              <a:off x="5620595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0" name="Oval 229"/>
            <p:cNvSpPr/>
            <p:nvPr/>
          </p:nvSpPr>
          <p:spPr>
            <a:xfrm>
              <a:off x="5837333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1" name="Oval 230"/>
            <p:cNvSpPr/>
            <p:nvPr/>
          </p:nvSpPr>
          <p:spPr>
            <a:xfrm>
              <a:off x="6054071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2" name="Oval 231"/>
            <p:cNvSpPr/>
            <p:nvPr/>
          </p:nvSpPr>
          <p:spPr>
            <a:xfrm>
              <a:off x="6270809" y="4036545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3" name="Oval 232"/>
            <p:cNvSpPr/>
            <p:nvPr/>
          </p:nvSpPr>
          <p:spPr>
            <a:xfrm>
              <a:off x="2152787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4" name="Oval 233"/>
            <p:cNvSpPr/>
            <p:nvPr/>
          </p:nvSpPr>
          <p:spPr>
            <a:xfrm>
              <a:off x="2369525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5" name="Oval 234"/>
            <p:cNvSpPr/>
            <p:nvPr/>
          </p:nvSpPr>
          <p:spPr>
            <a:xfrm>
              <a:off x="2586263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6" name="Oval 235"/>
            <p:cNvSpPr/>
            <p:nvPr/>
          </p:nvSpPr>
          <p:spPr>
            <a:xfrm>
              <a:off x="2803001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Oval 236"/>
            <p:cNvSpPr/>
            <p:nvPr/>
          </p:nvSpPr>
          <p:spPr>
            <a:xfrm>
              <a:off x="3019739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Oval 237"/>
            <p:cNvSpPr/>
            <p:nvPr/>
          </p:nvSpPr>
          <p:spPr>
            <a:xfrm>
              <a:off x="3236477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Oval 238"/>
            <p:cNvSpPr/>
            <p:nvPr/>
          </p:nvSpPr>
          <p:spPr>
            <a:xfrm>
              <a:off x="3453215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0" name="Oval 239"/>
            <p:cNvSpPr/>
            <p:nvPr/>
          </p:nvSpPr>
          <p:spPr>
            <a:xfrm>
              <a:off x="3669953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1" name="Oval 240"/>
            <p:cNvSpPr/>
            <p:nvPr/>
          </p:nvSpPr>
          <p:spPr>
            <a:xfrm>
              <a:off x="3886691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2" name="Oval 241"/>
            <p:cNvSpPr/>
            <p:nvPr/>
          </p:nvSpPr>
          <p:spPr>
            <a:xfrm>
              <a:off x="4103429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3" name="Oval 242"/>
            <p:cNvSpPr/>
            <p:nvPr/>
          </p:nvSpPr>
          <p:spPr>
            <a:xfrm>
              <a:off x="4320167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4" name="Oval 243"/>
            <p:cNvSpPr/>
            <p:nvPr/>
          </p:nvSpPr>
          <p:spPr>
            <a:xfrm>
              <a:off x="4536905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5" name="Oval 244"/>
            <p:cNvSpPr/>
            <p:nvPr/>
          </p:nvSpPr>
          <p:spPr>
            <a:xfrm>
              <a:off x="4753643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6" name="Oval 245"/>
            <p:cNvSpPr/>
            <p:nvPr/>
          </p:nvSpPr>
          <p:spPr>
            <a:xfrm>
              <a:off x="4970381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7" name="Oval 246"/>
            <p:cNvSpPr/>
            <p:nvPr/>
          </p:nvSpPr>
          <p:spPr>
            <a:xfrm>
              <a:off x="5187119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8" name="Oval 247"/>
            <p:cNvSpPr/>
            <p:nvPr/>
          </p:nvSpPr>
          <p:spPr>
            <a:xfrm>
              <a:off x="5403857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9" name="Oval 248"/>
            <p:cNvSpPr/>
            <p:nvPr/>
          </p:nvSpPr>
          <p:spPr>
            <a:xfrm>
              <a:off x="5620595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0" name="Oval 249"/>
            <p:cNvSpPr/>
            <p:nvPr/>
          </p:nvSpPr>
          <p:spPr>
            <a:xfrm>
              <a:off x="5837333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1" name="Oval 250"/>
            <p:cNvSpPr/>
            <p:nvPr/>
          </p:nvSpPr>
          <p:spPr>
            <a:xfrm>
              <a:off x="6054071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2" name="Oval 251"/>
            <p:cNvSpPr/>
            <p:nvPr/>
          </p:nvSpPr>
          <p:spPr>
            <a:xfrm>
              <a:off x="6270809" y="4276947"/>
              <a:ext cx="180109" cy="176004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1" name="Rounded Rectangle 10"/>
          <p:cNvSpPr/>
          <p:nvPr/>
        </p:nvSpPr>
        <p:spPr>
          <a:xfrm>
            <a:off x="5780008" y="3186547"/>
            <a:ext cx="468000" cy="13079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5801793" y="3259919"/>
            <a:ext cx="402441" cy="1137612"/>
            <a:chOff x="7799743" y="3291735"/>
            <a:chExt cx="402441" cy="1137612"/>
          </a:xfrm>
        </p:grpSpPr>
        <p:sp>
          <p:nvSpPr>
            <p:cNvPr id="253" name="Oval 252"/>
            <p:cNvSpPr/>
            <p:nvPr/>
          </p:nvSpPr>
          <p:spPr>
            <a:xfrm>
              <a:off x="7801861" y="3291735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4" name="Oval 253"/>
            <p:cNvSpPr/>
            <p:nvPr/>
          </p:nvSpPr>
          <p:spPr>
            <a:xfrm>
              <a:off x="8018599" y="3291735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5" name="Oval 254"/>
            <p:cNvSpPr/>
            <p:nvPr/>
          </p:nvSpPr>
          <p:spPr>
            <a:xfrm>
              <a:off x="7802055" y="3532137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6" name="Oval 255"/>
            <p:cNvSpPr/>
            <p:nvPr/>
          </p:nvSpPr>
          <p:spPr>
            <a:xfrm>
              <a:off x="8018793" y="3532137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7" name="Oval 256"/>
            <p:cNvSpPr/>
            <p:nvPr/>
          </p:nvSpPr>
          <p:spPr>
            <a:xfrm>
              <a:off x="7802249" y="3772539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8" name="Oval 257"/>
            <p:cNvSpPr/>
            <p:nvPr/>
          </p:nvSpPr>
          <p:spPr>
            <a:xfrm>
              <a:off x="8018987" y="3772539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9" name="Oval 258"/>
            <p:cNvSpPr/>
            <p:nvPr/>
          </p:nvSpPr>
          <p:spPr>
            <a:xfrm>
              <a:off x="7802443" y="4012941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0" name="Oval 259"/>
            <p:cNvSpPr/>
            <p:nvPr/>
          </p:nvSpPr>
          <p:spPr>
            <a:xfrm>
              <a:off x="8022075" y="4012941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1" name="Oval 260"/>
            <p:cNvSpPr/>
            <p:nvPr/>
          </p:nvSpPr>
          <p:spPr>
            <a:xfrm>
              <a:off x="7799743" y="4253343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Oval 261"/>
            <p:cNvSpPr/>
            <p:nvPr/>
          </p:nvSpPr>
          <p:spPr>
            <a:xfrm>
              <a:off x="8016481" y="4253343"/>
              <a:ext cx="180109" cy="176004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2" name="Picture 121">
            <a:extLst>
              <a:ext uri="{FF2B5EF4-FFF2-40B4-BE49-F238E27FC236}">
                <a16:creationId xmlns:a16="http://schemas.microsoft.com/office/drawing/2014/main" id="{0EBD6FBC-C6D6-4214-9184-91FBC88467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92933" y="435494"/>
            <a:ext cx="1206778" cy="1139003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489C8565-D331-491E-BF69-E2B04A1EB837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294281" y="884436"/>
            <a:ext cx="742555" cy="70085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8246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210907" y="3306139"/>
            <a:ext cx="3517299" cy="5017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79148" y="595763"/>
            <a:ext cx="83577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Annie has 16 metres of fencing.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She is planning to make a run for her hens.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3737927" y="1593501"/>
            <a:ext cx="4189317" cy="846829"/>
            <a:chOff x="3523360" y="2193062"/>
            <a:chExt cx="3135654" cy="846829"/>
          </a:xfrm>
        </p:grpSpPr>
        <p:sp>
          <p:nvSpPr>
            <p:cNvPr id="54" name="Rounded Rectangular Callout 53"/>
            <p:cNvSpPr/>
            <p:nvPr/>
          </p:nvSpPr>
          <p:spPr>
            <a:xfrm>
              <a:off x="3523360" y="2193062"/>
              <a:ext cx="3135654" cy="846829"/>
            </a:xfrm>
            <a:prstGeom prst="wedgeRoundRectCallout">
              <a:avLst>
                <a:gd name="adj1" fmla="val 59983"/>
                <a:gd name="adj2" fmla="val -48265"/>
                <a:gd name="adj3" fmla="val 16667"/>
              </a:avLst>
            </a:prstGeom>
            <a:noFill/>
            <a:ln w="38100">
              <a:solidFill>
                <a:srgbClr val="EB58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631474" y="2200977"/>
              <a:ext cx="29947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/>
                <a:t>That doesn’t give the hens much room to run around. </a:t>
              </a: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885412" y="2811794"/>
            <a:ext cx="826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1 m</a:t>
            </a:r>
          </a:p>
        </p:txBody>
      </p:sp>
      <p:graphicFrame>
        <p:nvGraphicFramePr>
          <p:cNvPr id="57" name="Table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418720"/>
              </p:ext>
            </p:extLst>
          </p:nvPr>
        </p:nvGraphicFramePr>
        <p:xfrm>
          <a:off x="1715783" y="2800254"/>
          <a:ext cx="5040000" cy="151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115019828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84615836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69379684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151135676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9680311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975418522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51036292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254275487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83886165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510221597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036723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988754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684789"/>
                  </a:ext>
                </a:extLst>
              </a:tr>
            </a:tbl>
          </a:graphicData>
        </a:graphic>
      </p:graphicFrame>
      <p:cxnSp>
        <p:nvCxnSpPr>
          <p:cNvPr id="58" name="Straight Arrow Connector 57"/>
          <p:cNvCxnSpPr/>
          <p:nvPr/>
        </p:nvCxnSpPr>
        <p:spPr>
          <a:xfrm>
            <a:off x="1562371" y="2800254"/>
            <a:ext cx="0" cy="49379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1723501" y="2677219"/>
            <a:ext cx="506414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633505" y="2245162"/>
            <a:ext cx="577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1 m</a:t>
            </a:r>
          </a:p>
        </p:txBody>
      </p:sp>
      <p:graphicFrame>
        <p:nvGraphicFramePr>
          <p:cNvPr id="62" name="Table 6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681720"/>
              </p:ext>
            </p:extLst>
          </p:nvPr>
        </p:nvGraphicFramePr>
        <p:xfrm>
          <a:off x="2224762" y="3314947"/>
          <a:ext cx="3512145" cy="49788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1735">
                  <a:extLst>
                    <a:ext uri="{9D8B030D-6E8A-4147-A177-3AD203B41FA5}">
                      <a16:colId xmlns:a16="http://schemas.microsoft.com/office/drawing/2014/main" val="3559790181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1227593769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1780649245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1048673054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3375628395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2516709970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2006123720"/>
                    </a:ext>
                  </a:extLst>
                </a:gridCol>
              </a:tblGrid>
              <a:tr h="49788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4753132"/>
                  </a:ext>
                </a:extLst>
              </a:tr>
            </a:tbl>
          </a:graphicData>
        </a:graphic>
      </p:graphicFrame>
      <p:pic>
        <p:nvPicPr>
          <p:cNvPr id="63" name="Picture 6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312" y="596657"/>
            <a:ext cx="1349655" cy="15335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389" y="2795354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7 m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5742061" y="3310516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1 m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714389" y="3807879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7 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433028" y="3284659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1 m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79148" y="4501613"/>
            <a:ext cx="8805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What is the largest possible run Annie could make with a perimeter of 16 m?</a:t>
            </a:r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8922" y="3130962"/>
            <a:ext cx="747045" cy="747045"/>
          </a:xfrm>
          <a:prstGeom prst="rect">
            <a:avLst/>
          </a:prstGeom>
        </p:spPr>
      </p:pic>
      <p:sp>
        <p:nvSpPr>
          <p:cNvPr id="72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941766" y="3273651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885412" y="4596622"/>
                <a:ext cx="633417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7 m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 m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7 m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 m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16 m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412" y="4596622"/>
                <a:ext cx="6334170" cy="523220"/>
              </a:xfrm>
              <a:prstGeom prst="rect">
                <a:avLst/>
              </a:prstGeom>
              <a:blipFill>
                <a:blip r:embed="rId7"/>
                <a:stretch>
                  <a:fillRect l="-1925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Connector 63"/>
          <p:cNvCxnSpPr/>
          <p:nvPr/>
        </p:nvCxnSpPr>
        <p:spPr>
          <a:xfrm>
            <a:off x="5728206" y="3280191"/>
            <a:ext cx="0" cy="5396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2197052" y="3802590"/>
            <a:ext cx="353115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cxnSpLocks/>
          </p:cNvCxnSpPr>
          <p:nvPr/>
        </p:nvCxnSpPr>
        <p:spPr>
          <a:xfrm>
            <a:off x="2210962" y="3279762"/>
            <a:ext cx="0" cy="53918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cxnSpLocks/>
          </p:cNvCxnSpPr>
          <p:nvPr/>
        </p:nvCxnSpPr>
        <p:spPr>
          <a:xfrm>
            <a:off x="2197052" y="3294046"/>
            <a:ext cx="354500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71443CB-0405-4361-B7A5-09464B6F7B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753002" y="1402280"/>
            <a:ext cx="958976" cy="10940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38821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/>
      <p:bldP spid="65" grpId="0"/>
      <p:bldP spid="67" grpId="0"/>
      <p:bldP spid="69" grpId="0"/>
      <p:bldP spid="70" grpId="0"/>
      <p:bldP spid="72" grpId="0"/>
      <p:bldP spid="25" grpId="0"/>
      <p:bldP spid="2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712" y="749057"/>
            <a:ext cx="1349655" cy="1533528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580655" y="449763"/>
            <a:ext cx="88053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What is the largest possible run Annie could make with a perimeter of 16 m?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5659" y="1868489"/>
            <a:ext cx="826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1 cm</a:t>
            </a: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647556"/>
              </p:ext>
            </p:extLst>
          </p:nvPr>
        </p:nvGraphicFramePr>
        <p:xfrm>
          <a:off x="1196030" y="1856949"/>
          <a:ext cx="5040000" cy="352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00">
                  <a:extLst>
                    <a:ext uri="{9D8B030D-6E8A-4147-A177-3AD203B41FA5}">
                      <a16:colId xmlns:a16="http://schemas.microsoft.com/office/drawing/2014/main" val="115019828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84615836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69379684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151135676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9680311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3975418522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51036292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254275487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83886165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510221597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036723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9887545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668478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629313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55690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6922757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20283740"/>
                  </a:ext>
                </a:extLst>
              </a:tr>
            </a:tbl>
          </a:graphicData>
        </a:graphic>
      </p:graphicFrame>
      <p:cxnSp>
        <p:nvCxnSpPr>
          <p:cNvPr id="28" name="Straight Arrow Connector 27"/>
          <p:cNvCxnSpPr/>
          <p:nvPr/>
        </p:nvCxnSpPr>
        <p:spPr>
          <a:xfrm>
            <a:off x="1042618" y="1856949"/>
            <a:ext cx="0" cy="493792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203748" y="1733914"/>
            <a:ext cx="506414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113752" y="1301857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1 cm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204286" y="3384870"/>
            <a:ext cx="2508074" cy="1513745"/>
          </a:xfrm>
          <a:prstGeom prst="rect">
            <a:avLst/>
          </a:prstGeom>
          <a:solidFill>
            <a:schemeClr val="accent1">
              <a:lumMod val="20000"/>
              <a:lumOff val="80000"/>
              <a:alpha val="49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539951"/>
              </p:ext>
            </p:extLst>
          </p:nvPr>
        </p:nvGraphicFramePr>
        <p:xfrm>
          <a:off x="1202516" y="3358084"/>
          <a:ext cx="2508675" cy="15333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1735">
                  <a:extLst>
                    <a:ext uri="{9D8B030D-6E8A-4147-A177-3AD203B41FA5}">
                      <a16:colId xmlns:a16="http://schemas.microsoft.com/office/drawing/2014/main" val="3559790181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1227593769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1780649245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1048673054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3375628395"/>
                    </a:ext>
                  </a:extLst>
                </a:gridCol>
              </a:tblGrid>
              <a:tr h="51111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4753132"/>
                  </a:ext>
                </a:extLst>
              </a:tr>
              <a:tr h="51111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19741"/>
                  </a:ext>
                </a:extLst>
              </a:tr>
              <a:tr h="51111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8927805"/>
                  </a:ext>
                </a:extLst>
              </a:tr>
            </a:tbl>
          </a:graphicData>
        </a:graphic>
      </p:graphicFrame>
      <p:sp>
        <p:nvSpPr>
          <p:cNvPr id="35" name="Rectangle 34"/>
          <p:cNvSpPr/>
          <p:nvPr/>
        </p:nvSpPr>
        <p:spPr>
          <a:xfrm>
            <a:off x="4222860" y="3388813"/>
            <a:ext cx="1998684" cy="1993494"/>
          </a:xfrm>
          <a:prstGeom prst="rect">
            <a:avLst/>
          </a:prstGeom>
          <a:solidFill>
            <a:schemeClr val="accent1">
              <a:lumMod val="20000"/>
              <a:lumOff val="80000"/>
              <a:alpha val="49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601232"/>
              </p:ext>
            </p:extLst>
          </p:nvPr>
        </p:nvGraphicFramePr>
        <p:xfrm>
          <a:off x="4227576" y="3369263"/>
          <a:ext cx="2006940" cy="20209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1735">
                  <a:extLst>
                    <a:ext uri="{9D8B030D-6E8A-4147-A177-3AD203B41FA5}">
                      <a16:colId xmlns:a16="http://schemas.microsoft.com/office/drawing/2014/main" val="3559790181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1227593769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1780649245"/>
                    </a:ext>
                  </a:extLst>
                </a:gridCol>
                <a:gridCol w="501735">
                  <a:extLst>
                    <a:ext uri="{9D8B030D-6E8A-4147-A177-3AD203B41FA5}">
                      <a16:colId xmlns:a16="http://schemas.microsoft.com/office/drawing/2014/main" val="1048673054"/>
                    </a:ext>
                  </a:extLst>
                </a:gridCol>
              </a:tblGrid>
              <a:tr h="50522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4753132"/>
                  </a:ext>
                </a:extLst>
              </a:tr>
              <a:tr h="50522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19741"/>
                  </a:ext>
                </a:extLst>
              </a:tr>
              <a:tr h="50522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8927805"/>
                  </a:ext>
                </a:extLst>
              </a:tr>
              <a:tr h="50522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6146578"/>
                  </a:ext>
                </a:extLst>
              </a:tr>
            </a:tbl>
          </a:graphicData>
        </a:graphic>
      </p:graphicFrame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710862"/>
              </p:ext>
            </p:extLst>
          </p:nvPr>
        </p:nvGraphicFramePr>
        <p:xfrm>
          <a:off x="2715483" y="1864506"/>
          <a:ext cx="3010572" cy="9957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1762">
                  <a:extLst>
                    <a:ext uri="{9D8B030D-6E8A-4147-A177-3AD203B41FA5}">
                      <a16:colId xmlns:a16="http://schemas.microsoft.com/office/drawing/2014/main" val="3559790181"/>
                    </a:ext>
                  </a:extLst>
                </a:gridCol>
                <a:gridCol w="501762">
                  <a:extLst>
                    <a:ext uri="{9D8B030D-6E8A-4147-A177-3AD203B41FA5}">
                      <a16:colId xmlns:a16="http://schemas.microsoft.com/office/drawing/2014/main" val="1227593769"/>
                    </a:ext>
                  </a:extLst>
                </a:gridCol>
                <a:gridCol w="501762">
                  <a:extLst>
                    <a:ext uri="{9D8B030D-6E8A-4147-A177-3AD203B41FA5}">
                      <a16:colId xmlns:a16="http://schemas.microsoft.com/office/drawing/2014/main" val="1780649245"/>
                    </a:ext>
                  </a:extLst>
                </a:gridCol>
                <a:gridCol w="501762">
                  <a:extLst>
                    <a:ext uri="{9D8B030D-6E8A-4147-A177-3AD203B41FA5}">
                      <a16:colId xmlns:a16="http://schemas.microsoft.com/office/drawing/2014/main" val="1048673054"/>
                    </a:ext>
                  </a:extLst>
                </a:gridCol>
                <a:gridCol w="501762">
                  <a:extLst>
                    <a:ext uri="{9D8B030D-6E8A-4147-A177-3AD203B41FA5}">
                      <a16:colId xmlns:a16="http://schemas.microsoft.com/office/drawing/2014/main" val="3375628395"/>
                    </a:ext>
                  </a:extLst>
                </a:gridCol>
                <a:gridCol w="501762">
                  <a:extLst>
                    <a:ext uri="{9D8B030D-6E8A-4147-A177-3AD203B41FA5}">
                      <a16:colId xmlns:a16="http://schemas.microsoft.com/office/drawing/2014/main" val="2516709970"/>
                    </a:ext>
                  </a:extLst>
                </a:gridCol>
              </a:tblGrid>
              <a:tr h="49788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753132"/>
                  </a:ext>
                </a:extLst>
              </a:tr>
              <a:tr h="49788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7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8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9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12</a:t>
                      </a:r>
                    </a:p>
                  </a:txBody>
                  <a:tcPr anchor="ctr">
                    <a:solidFill>
                      <a:srgbClr val="E9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810598"/>
                  </a:ext>
                </a:extLst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3972327" y="1365051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6 m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752150" y="2012440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2 m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66515" y="3837966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3 m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118339" y="2914508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5 m</a:t>
            </a:r>
          </a:p>
        </p:txBody>
      </p:sp>
      <p:cxnSp>
        <p:nvCxnSpPr>
          <p:cNvPr id="75" name="Straight Connector 74"/>
          <p:cNvCxnSpPr/>
          <p:nvPr/>
        </p:nvCxnSpPr>
        <p:spPr>
          <a:xfrm>
            <a:off x="5720521" y="1841870"/>
            <a:ext cx="0" cy="103705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cxnSpLocks/>
          </p:cNvCxnSpPr>
          <p:nvPr/>
        </p:nvCxnSpPr>
        <p:spPr>
          <a:xfrm>
            <a:off x="2714272" y="2852530"/>
            <a:ext cx="3015026" cy="77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2715484" y="1843961"/>
            <a:ext cx="9493" cy="102393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cxnSpLocks/>
          </p:cNvCxnSpPr>
          <p:nvPr/>
        </p:nvCxnSpPr>
        <p:spPr>
          <a:xfrm flipV="1">
            <a:off x="2702393" y="1856949"/>
            <a:ext cx="3032484" cy="384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845609" y="2890255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4 m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239835" y="4025296"/>
            <a:ext cx="1430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4 m</a:t>
            </a:r>
          </a:p>
        </p:txBody>
      </p:sp>
      <p:sp>
        <p:nvSpPr>
          <p:cNvPr id="81" name="Rectangle 80"/>
          <p:cNvSpPr/>
          <p:nvPr/>
        </p:nvSpPr>
        <p:spPr>
          <a:xfrm>
            <a:off x="6366262" y="2657921"/>
            <a:ext cx="33773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The largest possible run is 4 m by 4 m.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879A585-ED75-43F0-9FB7-A90FC10CA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262905" y="1266353"/>
            <a:ext cx="958976" cy="10940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31739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52" grpId="0"/>
      <p:bldP spid="61" grpId="0"/>
      <p:bldP spid="73" grpId="0"/>
      <p:bldP spid="74" grpId="0"/>
      <p:bldP spid="79" grpId="0"/>
      <p:bldP spid="80" grpId="0"/>
      <p:bldP spid="8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2" y="608711"/>
            <a:ext cx="82864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White Rose Farm has 21 new baby animals.</a:t>
            </a:r>
          </a:p>
          <a:p>
            <a:r>
              <a:rPr lang="en-GB" sz="2800" dirty="0"/>
              <a:t>There are 2 more chicks than lambs.</a:t>
            </a:r>
          </a:p>
          <a:p>
            <a:r>
              <a:rPr lang="en-GB" sz="2800" dirty="0"/>
              <a:t>There are 2 more rabbits than chicks.</a:t>
            </a:r>
          </a:p>
          <a:p>
            <a:r>
              <a:rPr lang="en-GB" sz="2800" dirty="0"/>
              <a:t>How many new chicks, lambs and rabbits are there?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3169" y="3941685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16013" y="4084374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F2392C-E877-461F-A168-A03C905FF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1095" y="942731"/>
            <a:ext cx="1150346" cy="8401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68C635-CD2C-40D9-B089-0268F34A7A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0433" y="842047"/>
            <a:ext cx="1070592" cy="7818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3CD259-9CE6-4E5F-AEB9-792A8AE2AC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92929" y="488003"/>
            <a:ext cx="1074179" cy="9570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B69EC25-3C64-44B0-A21E-9C98D3ECAB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78068" y="1080744"/>
            <a:ext cx="1027678" cy="96996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4313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8">
            <a:extLst>
              <a:ext uri="{FF2B5EF4-FFF2-40B4-BE49-F238E27FC236}">
                <a16:creationId xmlns:a16="http://schemas.microsoft.com/office/drawing/2014/main" id="{5D3FBC7A-F506-4713-8FFF-98DC28BD841C}"/>
              </a:ext>
            </a:extLst>
          </p:cNvPr>
          <p:cNvSpPr txBox="1"/>
          <p:nvPr/>
        </p:nvSpPr>
        <p:spPr>
          <a:xfrm>
            <a:off x="538892" y="608711"/>
            <a:ext cx="82864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White Rose Farm has 21 new baby animals.</a:t>
            </a:r>
          </a:p>
          <a:p>
            <a:r>
              <a:rPr lang="en-GB" sz="2800" dirty="0"/>
              <a:t>There are 2 more chicks than lambs.</a:t>
            </a:r>
          </a:p>
          <a:p>
            <a:r>
              <a:rPr lang="en-GB" sz="2800" dirty="0"/>
              <a:t>There are 2 more rabbits than chicks.</a:t>
            </a:r>
          </a:p>
          <a:p>
            <a:r>
              <a:rPr lang="en-GB" sz="2800" dirty="0"/>
              <a:t>How many new chicks, lambs and rabbits are there?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sp>
        <p:nvSpPr>
          <p:cNvPr id="8" name="TextBox 3"/>
          <p:cNvSpPr txBox="1"/>
          <p:nvPr/>
        </p:nvSpPr>
        <p:spPr>
          <a:xfrm>
            <a:off x="611845" y="2562749"/>
            <a:ext cx="146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lambs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18242" y="2479142"/>
            <a:ext cx="1607128" cy="5603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818242" y="3260985"/>
            <a:ext cx="2299856" cy="5603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3425370" y="3260985"/>
            <a:ext cx="0" cy="5603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8"/>
          <p:cNvSpPr txBox="1"/>
          <p:nvPr/>
        </p:nvSpPr>
        <p:spPr>
          <a:xfrm>
            <a:off x="3598552" y="3310347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2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804387" y="4042828"/>
            <a:ext cx="2978728" cy="5603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4118098" y="4043981"/>
            <a:ext cx="0" cy="5603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51"/>
          <p:cNvSpPr txBox="1"/>
          <p:nvPr/>
        </p:nvSpPr>
        <p:spPr>
          <a:xfrm>
            <a:off x="4274131" y="4090940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2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411516" y="4039916"/>
            <a:ext cx="0" cy="5603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53"/>
          <p:cNvSpPr txBox="1"/>
          <p:nvPr/>
        </p:nvSpPr>
        <p:spPr>
          <a:xfrm>
            <a:off x="3598552" y="4090940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7"/>
              <p:cNvSpPr txBox="1"/>
              <p:nvPr/>
            </p:nvSpPr>
            <p:spPr>
              <a:xfrm>
                <a:off x="6605682" y="2587170"/>
                <a:ext cx="289560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2800" dirty="0"/>
                  <a:t>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2800" dirty="0"/>
                  <a:t>6</a:t>
                </a:r>
              </a:p>
              <a:p>
                <a:pPr algn="l"/>
                <a:endParaRPr lang="en-GB" sz="1400" dirty="0"/>
              </a:p>
              <a:p>
                <a:pPr algn="l"/>
                <a:r>
                  <a:rPr lang="en-GB" sz="2800" dirty="0"/>
                  <a:t>21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800" dirty="0"/>
                  <a:t> 6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15</a:t>
                </a:r>
              </a:p>
              <a:p>
                <a:pPr algn="l"/>
                <a:endParaRPr lang="en-GB" sz="1200" dirty="0"/>
              </a:p>
              <a:p>
                <a:pPr algn="l"/>
                <a:r>
                  <a:rPr lang="en-GB" sz="2800" dirty="0"/>
                  <a:t>15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5</a:t>
                </a:r>
              </a:p>
            </p:txBody>
          </p:sp>
        </mc:Choice>
        <mc:Fallback xmlns="">
          <p:sp>
            <p:nvSpPr>
              <p:cNvPr id="22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5682" y="2587170"/>
                <a:ext cx="2895600" cy="1815882"/>
              </a:xfrm>
              <a:prstGeom prst="rect">
                <a:avLst/>
              </a:prstGeom>
              <a:blipFill>
                <a:blip r:embed="rId6"/>
                <a:stretch>
                  <a:fillRect l="-4421" t="-3020" b="-70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54"/>
          <p:cNvSpPr txBox="1"/>
          <p:nvPr/>
        </p:nvSpPr>
        <p:spPr>
          <a:xfrm>
            <a:off x="2445334" y="2521956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24" name="TextBox 55"/>
          <p:cNvSpPr txBox="1"/>
          <p:nvPr/>
        </p:nvSpPr>
        <p:spPr>
          <a:xfrm>
            <a:off x="2445333" y="3310347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25" name="TextBox 56"/>
          <p:cNvSpPr txBox="1"/>
          <p:nvPr/>
        </p:nvSpPr>
        <p:spPr>
          <a:xfrm>
            <a:off x="2427118" y="4090940"/>
            <a:ext cx="1039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5</a:t>
            </a:r>
          </a:p>
        </p:txBody>
      </p:sp>
      <p:sp>
        <p:nvSpPr>
          <p:cNvPr id="26" name="TextBox 57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43262" y="4964106"/>
            <a:ext cx="8958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There are 5 lambs, 7 chicks and 9 rabbits.</a:t>
            </a:r>
          </a:p>
        </p:txBody>
      </p:sp>
      <p:sp>
        <p:nvSpPr>
          <p:cNvPr id="27" name="Right Brace 26"/>
          <p:cNvSpPr/>
          <p:nvPr/>
        </p:nvSpPr>
        <p:spPr>
          <a:xfrm>
            <a:off x="4914028" y="2519228"/>
            <a:ext cx="356937" cy="2086930"/>
          </a:xfrm>
          <a:prstGeom prst="rightBrace">
            <a:avLst>
              <a:gd name="adj1" fmla="val 8333"/>
              <a:gd name="adj2" fmla="val 50569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8" name="TextBox 21"/>
          <p:cNvSpPr txBox="1"/>
          <p:nvPr/>
        </p:nvSpPr>
        <p:spPr>
          <a:xfrm>
            <a:off x="5313222" y="3325179"/>
            <a:ext cx="1011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21</a:t>
            </a:r>
          </a:p>
        </p:txBody>
      </p:sp>
      <p:sp>
        <p:nvSpPr>
          <p:cNvPr id="29" name="TextBox 3"/>
          <p:cNvSpPr txBox="1"/>
          <p:nvPr/>
        </p:nvSpPr>
        <p:spPr>
          <a:xfrm>
            <a:off x="617295" y="3296907"/>
            <a:ext cx="146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chicks</a:t>
            </a:r>
          </a:p>
        </p:txBody>
      </p:sp>
      <p:sp>
        <p:nvSpPr>
          <p:cNvPr id="30" name="TextBox 3"/>
          <p:cNvSpPr txBox="1"/>
          <p:nvPr/>
        </p:nvSpPr>
        <p:spPr>
          <a:xfrm>
            <a:off x="617295" y="4076196"/>
            <a:ext cx="146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rabbits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F529CED-702B-4ED0-A86C-1D735680E3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1095" y="942731"/>
            <a:ext cx="1150346" cy="8401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F5BE405C-E654-4768-B367-2286BFA06A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0433" y="842047"/>
            <a:ext cx="1070592" cy="78189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689357A-DDE2-44F7-BF93-0E1304265D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92929" y="488003"/>
            <a:ext cx="1074179" cy="95701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602A81D-1B63-4428-8561-517ABF43C7C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78068" y="1080744"/>
            <a:ext cx="1027678" cy="96996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01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  <p:bldP spid="16" grpId="0"/>
      <p:bldP spid="17" grpId="0" animBg="1"/>
      <p:bldP spid="19" grpId="0"/>
      <p:bldP spid="21" grpId="0"/>
      <p:bldP spid="23" grpId="0"/>
      <p:bldP spid="24" grpId="0"/>
      <p:bldP spid="25" grpId="0"/>
      <p:bldP spid="26" grpId="0"/>
      <p:bldP spid="27" grpId="0" animBg="1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2" y="608711"/>
            <a:ext cx="828645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At Maltings Farm there are three times </a:t>
            </a:r>
          </a:p>
          <a:p>
            <a:r>
              <a:rPr lang="en-GB" sz="2800" dirty="0"/>
              <a:t>as many chicks as there are lambs.</a:t>
            </a:r>
          </a:p>
          <a:p>
            <a:r>
              <a:rPr lang="en-GB" sz="2800" dirty="0"/>
              <a:t>There are 4 fewer rabbits than chicks.</a:t>
            </a:r>
          </a:p>
          <a:p>
            <a:r>
              <a:rPr lang="en-GB" sz="2800" dirty="0"/>
              <a:t>There are 31 animals altogether.</a:t>
            </a:r>
          </a:p>
          <a:p>
            <a:r>
              <a:rPr lang="en-GB" sz="2800" dirty="0"/>
              <a:t>How many rabbits are there?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3169" y="3941685"/>
            <a:ext cx="747045" cy="747045"/>
          </a:xfrm>
          <a:prstGeom prst="rect">
            <a:avLst/>
          </a:prstGeom>
        </p:spPr>
      </p:pic>
      <p:sp>
        <p:nvSpPr>
          <p:cNvPr id="4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16013" y="4084374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0215DC-D8A1-4470-A54F-D4DBA5D834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1095" y="942731"/>
            <a:ext cx="1150346" cy="8401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BFA86A-A778-409F-848D-D58E0D4757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0433" y="842047"/>
            <a:ext cx="1070592" cy="7818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0CA4E1-40F5-4373-BD53-C24E577175B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92929" y="488003"/>
            <a:ext cx="1074179" cy="9570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DE4F20-78B1-43EB-9B7B-7AF0764F60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78068" y="1080744"/>
            <a:ext cx="1027678" cy="96996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71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">
            <a:extLst>
              <a:ext uri="{FF2B5EF4-FFF2-40B4-BE49-F238E27FC236}">
                <a16:creationId xmlns:a16="http://schemas.microsoft.com/office/drawing/2014/main" id="{9AD4189C-A14B-400F-8A5E-C9650B9B0F3D}"/>
              </a:ext>
            </a:extLst>
          </p:cNvPr>
          <p:cNvSpPr txBox="1"/>
          <p:nvPr/>
        </p:nvSpPr>
        <p:spPr>
          <a:xfrm>
            <a:off x="538892" y="608711"/>
            <a:ext cx="8286453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At Maltings Farm there are three times </a:t>
            </a:r>
          </a:p>
          <a:p>
            <a:r>
              <a:rPr lang="en-GB" sz="2800" dirty="0"/>
              <a:t>as many chicks as there are lambs.</a:t>
            </a:r>
          </a:p>
          <a:p>
            <a:r>
              <a:rPr lang="en-GB" sz="2800" dirty="0"/>
              <a:t>There are 4 fewer rabbits than chicks.</a:t>
            </a:r>
          </a:p>
          <a:p>
            <a:r>
              <a:rPr lang="en-GB" sz="2800" dirty="0"/>
              <a:t>There are 31 animals altogether.</a:t>
            </a:r>
          </a:p>
          <a:p>
            <a:r>
              <a:rPr lang="en-GB" sz="2800" dirty="0"/>
              <a:t>How many rabbits are there?</a:t>
            </a:r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  <a:p>
            <a:endParaRPr lang="en-GB" sz="2600" dirty="0"/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B3F5AAC2-5A60-48B1-9397-9D3B54C8266F}"/>
              </a:ext>
            </a:extLst>
          </p:cNvPr>
          <p:cNvSpPr txBox="1"/>
          <p:nvPr/>
        </p:nvSpPr>
        <p:spPr>
          <a:xfrm>
            <a:off x="914666" y="3091201"/>
            <a:ext cx="146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chicks</a:t>
            </a:r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484F7232-2D96-486F-9141-52CD46A77367}"/>
              </a:ext>
            </a:extLst>
          </p:cNvPr>
          <p:cNvSpPr txBox="1"/>
          <p:nvPr/>
        </p:nvSpPr>
        <p:spPr>
          <a:xfrm>
            <a:off x="920116" y="3825359"/>
            <a:ext cx="146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lambs</a:t>
            </a: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6D95D0EE-E29C-456B-AA5E-C80115713055}"/>
              </a:ext>
            </a:extLst>
          </p:cNvPr>
          <p:cNvSpPr txBox="1"/>
          <p:nvPr/>
        </p:nvSpPr>
        <p:spPr>
          <a:xfrm>
            <a:off x="920116" y="4604648"/>
            <a:ext cx="1468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400" dirty="0"/>
              <a:t>rabbits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FC7B3C9-44D6-4345-BE3C-24F110458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600379"/>
              </p:ext>
            </p:extLst>
          </p:nvPr>
        </p:nvGraphicFramePr>
        <p:xfrm>
          <a:off x="2256857" y="3031594"/>
          <a:ext cx="3437361" cy="5639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5787">
                  <a:extLst>
                    <a:ext uri="{9D8B030D-6E8A-4147-A177-3AD203B41FA5}">
                      <a16:colId xmlns:a16="http://schemas.microsoft.com/office/drawing/2014/main" val="4240267839"/>
                    </a:ext>
                  </a:extLst>
                </a:gridCol>
                <a:gridCol w="1145787">
                  <a:extLst>
                    <a:ext uri="{9D8B030D-6E8A-4147-A177-3AD203B41FA5}">
                      <a16:colId xmlns:a16="http://schemas.microsoft.com/office/drawing/2014/main" val="1034622591"/>
                    </a:ext>
                  </a:extLst>
                </a:gridCol>
                <a:gridCol w="1145787">
                  <a:extLst>
                    <a:ext uri="{9D8B030D-6E8A-4147-A177-3AD203B41FA5}">
                      <a16:colId xmlns:a16="http://schemas.microsoft.com/office/drawing/2014/main" val="363995043"/>
                    </a:ext>
                  </a:extLst>
                </a:gridCol>
              </a:tblGrid>
              <a:tr h="56398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725788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AE90C42-0449-4179-B56F-375799A669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312653"/>
              </p:ext>
            </p:extLst>
          </p:nvPr>
        </p:nvGraphicFramePr>
        <p:xfrm>
          <a:off x="2256857" y="3825359"/>
          <a:ext cx="1145787" cy="5639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5787">
                  <a:extLst>
                    <a:ext uri="{9D8B030D-6E8A-4147-A177-3AD203B41FA5}">
                      <a16:colId xmlns:a16="http://schemas.microsoft.com/office/drawing/2014/main" val="4240267839"/>
                    </a:ext>
                  </a:extLst>
                </a:gridCol>
              </a:tblGrid>
              <a:tr h="56398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725788"/>
                  </a:ext>
                </a:extLst>
              </a:tr>
            </a:tbl>
          </a:graphicData>
        </a:graphic>
      </p:graphicFrame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5050231B-E324-4589-93BC-A4A6F03BCF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391373"/>
              </p:ext>
            </p:extLst>
          </p:nvPr>
        </p:nvGraphicFramePr>
        <p:xfrm>
          <a:off x="2256857" y="4608345"/>
          <a:ext cx="2696143" cy="5639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6143">
                  <a:extLst>
                    <a:ext uri="{9D8B030D-6E8A-4147-A177-3AD203B41FA5}">
                      <a16:colId xmlns:a16="http://schemas.microsoft.com/office/drawing/2014/main" val="4240267839"/>
                    </a:ext>
                  </a:extLst>
                </a:gridCol>
              </a:tblGrid>
              <a:tr h="56398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725788"/>
                  </a:ext>
                </a:extLst>
              </a:tr>
            </a:tbl>
          </a:graphicData>
        </a:graphic>
      </p:graphicFrame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47AB6BB-242C-4788-8A9B-845C987EDF10}"/>
              </a:ext>
            </a:extLst>
          </p:cNvPr>
          <p:cNvCxnSpPr/>
          <p:nvPr/>
        </p:nvCxnSpPr>
        <p:spPr>
          <a:xfrm>
            <a:off x="4953000" y="5020571"/>
            <a:ext cx="741218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3">
            <a:extLst>
              <a:ext uri="{FF2B5EF4-FFF2-40B4-BE49-F238E27FC236}">
                <a16:creationId xmlns:a16="http://schemas.microsoft.com/office/drawing/2014/main" id="{8160C1FC-E442-4AD9-A616-57101354F5E3}"/>
              </a:ext>
            </a:extLst>
          </p:cNvPr>
          <p:cNvSpPr txBox="1"/>
          <p:nvPr/>
        </p:nvSpPr>
        <p:spPr>
          <a:xfrm>
            <a:off x="5084703" y="4576685"/>
            <a:ext cx="4778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E4F23385-34FB-4C52-AEA1-8E4CE58B1BAC}"/>
              </a:ext>
            </a:extLst>
          </p:cNvPr>
          <p:cNvSpPr/>
          <p:nvPr/>
        </p:nvSpPr>
        <p:spPr>
          <a:xfrm>
            <a:off x="6005352" y="3031594"/>
            <a:ext cx="356937" cy="2086930"/>
          </a:xfrm>
          <a:prstGeom prst="rightBrace">
            <a:avLst>
              <a:gd name="adj1" fmla="val 8333"/>
              <a:gd name="adj2" fmla="val 50569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" name="TextBox 21">
            <a:extLst>
              <a:ext uri="{FF2B5EF4-FFF2-40B4-BE49-F238E27FC236}">
                <a16:creationId xmlns:a16="http://schemas.microsoft.com/office/drawing/2014/main" id="{1FF28E30-5B24-4D65-8D30-1CCACDAB28C4}"/>
              </a:ext>
            </a:extLst>
          </p:cNvPr>
          <p:cNvSpPr txBox="1"/>
          <p:nvPr/>
        </p:nvSpPr>
        <p:spPr>
          <a:xfrm>
            <a:off x="6469811" y="3825359"/>
            <a:ext cx="1011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31</a:t>
            </a:r>
            <a:endParaRPr lang="en-GB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C70CB825-8477-4D1A-BFD5-B9CF08325B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201860"/>
              </p:ext>
            </p:extLst>
          </p:nvPr>
        </p:nvGraphicFramePr>
        <p:xfrm>
          <a:off x="4953001" y="4608345"/>
          <a:ext cx="741218" cy="5639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1218">
                  <a:extLst>
                    <a:ext uri="{9D8B030D-6E8A-4147-A177-3AD203B41FA5}">
                      <a16:colId xmlns:a16="http://schemas.microsoft.com/office/drawing/2014/main" val="4240267839"/>
                    </a:ext>
                  </a:extLst>
                </a:gridCol>
              </a:tblGrid>
              <a:tr h="56398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B4C7E7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725788"/>
                  </a:ext>
                </a:extLst>
              </a:tr>
            </a:tbl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137548C-E903-4C7A-AB67-DC33949BF83A}"/>
              </a:ext>
            </a:extLst>
          </p:cNvPr>
          <p:cNvCxnSpPr>
            <a:cxnSpLocks/>
          </p:cNvCxnSpPr>
          <p:nvPr/>
        </p:nvCxnSpPr>
        <p:spPr>
          <a:xfrm flipV="1">
            <a:off x="6500572" y="3859863"/>
            <a:ext cx="440426" cy="449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1">
            <a:extLst>
              <a:ext uri="{FF2B5EF4-FFF2-40B4-BE49-F238E27FC236}">
                <a16:creationId xmlns:a16="http://schemas.microsoft.com/office/drawing/2014/main" id="{BFB1D38F-8177-41A3-887E-764A2783991E}"/>
              </a:ext>
            </a:extLst>
          </p:cNvPr>
          <p:cNvSpPr txBox="1"/>
          <p:nvPr/>
        </p:nvSpPr>
        <p:spPr>
          <a:xfrm>
            <a:off x="6469811" y="4194308"/>
            <a:ext cx="1011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35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7">
                <a:extLst>
                  <a:ext uri="{FF2B5EF4-FFF2-40B4-BE49-F238E27FC236}">
                    <a16:creationId xmlns:a16="http://schemas.microsoft.com/office/drawing/2014/main" id="{D3EECD59-C2DD-4FF5-B312-6389ABC21C0D}"/>
                  </a:ext>
                </a:extLst>
              </p:cNvPr>
              <p:cNvSpPr txBox="1"/>
              <p:nvPr/>
            </p:nvSpPr>
            <p:spPr>
              <a:xfrm>
                <a:off x="7031987" y="2087512"/>
                <a:ext cx="2895600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GB" sz="2800" dirty="0"/>
                  <a:t>31 </a:t>
                </a:r>
                <a14:m>
                  <m:oMath xmlns:m="http://schemas.openxmlformats.org/officeDocument/2006/math">
                    <m:r>
                      <a:rPr lang="en-GB" sz="28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4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GB" sz="2800" dirty="0"/>
                  <a:t>35</a:t>
                </a:r>
              </a:p>
              <a:p>
                <a:pPr algn="l"/>
                <a:endParaRPr lang="en-GB" sz="1200" dirty="0"/>
              </a:p>
              <a:p>
                <a:pPr algn="l"/>
                <a:r>
                  <a:rPr lang="en-GB" sz="2800" dirty="0"/>
                  <a:t>35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800" dirty="0"/>
                  <a:t> 7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5</a:t>
                </a:r>
              </a:p>
              <a:p>
                <a:pPr algn="l"/>
                <a:endParaRPr lang="en-GB" sz="1200" dirty="0"/>
              </a:p>
              <a:p>
                <a:pPr algn="l"/>
                <a:r>
                  <a:rPr lang="en-GB" sz="2800" dirty="0"/>
                  <a:t>5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5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1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11</a:t>
                </a:r>
              </a:p>
            </p:txBody>
          </p:sp>
        </mc:Choice>
        <mc:Fallback xmlns="">
          <p:sp>
            <p:nvSpPr>
              <p:cNvPr id="26" name="TextBox 7">
                <a:extLst>
                  <a:ext uri="{FF2B5EF4-FFF2-40B4-BE49-F238E27FC236}">
                    <a16:creationId xmlns:a16="http://schemas.microsoft.com/office/drawing/2014/main" id="{D3EECD59-C2DD-4FF5-B312-6389ABC21C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1987" y="2087512"/>
                <a:ext cx="2895600" cy="1785104"/>
              </a:xfrm>
              <a:prstGeom prst="rect">
                <a:avLst/>
              </a:prstGeom>
              <a:blipFill>
                <a:blip r:embed="rId6"/>
                <a:stretch>
                  <a:fillRect l="-4421" t="-3072" b="-7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02577D64-2007-4AB3-975C-0653665B98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8716648"/>
              </p:ext>
            </p:extLst>
          </p:nvPr>
        </p:nvGraphicFramePr>
        <p:xfrm>
          <a:off x="2256857" y="4608345"/>
          <a:ext cx="2696143" cy="56398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9005">
                  <a:extLst>
                    <a:ext uri="{9D8B030D-6E8A-4147-A177-3AD203B41FA5}">
                      <a16:colId xmlns:a16="http://schemas.microsoft.com/office/drawing/2014/main" val="4240267839"/>
                    </a:ext>
                  </a:extLst>
                </a:gridCol>
                <a:gridCol w="1147628">
                  <a:extLst>
                    <a:ext uri="{9D8B030D-6E8A-4147-A177-3AD203B41FA5}">
                      <a16:colId xmlns:a16="http://schemas.microsoft.com/office/drawing/2014/main" val="1910303165"/>
                    </a:ext>
                  </a:extLst>
                </a:gridCol>
                <a:gridCol w="399510">
                  <a:extLst>
                    <a:ext uri="{9D8B030D-6E8A-4147-A177-3AD203B41FA5}">
                      <a16:colId xmlns:a16="http://schemas.microsoft.com/office/drawing/2014/main" val="3511302106"/>
                    </a:ext>
                  </a:extLst>
                </a:gridCol>
              </a:tblGrid>
              <a:tr h="56398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3725788"/>
                  </a:ext>
                </a:extLst>
              </a:tr>
            </a:tbl>
          </a:graphicData>
        </a:graphic>
      </p:graphicFrame>
      <p:sp>
        <p:nvSpPr>
          <p:cNvPr id="28" name="TextBox 21">
            <a:extLst>
              <a:ext uri="{FF2B5EF4-FFF2-40B4-BE49-F238E27FC236}">
                <a16:creationId xmlns:a16="http://schemas.microsoft.com/office/drawing/2014/main" id="{6751F6AA-3B5B-4EAF-98ED-2BB601F835B1}"/>
              </a:ext>
            </a:extLst>
          </p:cNvPr>
          <p:cNvSpPr txBox="1"/>
          <p:nvPr/>
        </p:nvSpPr>
        <p:spPr>
          <a:xfrm>
            <a:off x="2642024" y="3051978"/>
            <a:ext cx="375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5</a:t>
            </a:r>
            <a:endParaRPr lang="en-GB" dirty="0"/>
          </a:p>
        </p:txBody>
      </p:sp>
      <p:sp>
        <p:nvSpPr>
          <p:cNvPr id="29" name="TextBox 21">
            <a:extLst>
              <a:ext uri="{FF2B5EF4-FFF2-40B4-BE49-F238E27FC236}">
                <a16:creationId xmlns:a16="http://schemas.microsoft.com/office/drawing/2014/main" id="{F8B3604B-1D1B-4183-A574-EFC611ABE7A9}"/>
              </a:ext>
            </a:extLst>
          </p:cNvPr>
          <p:cNvSpPr txBox="1"/>
          <p:nvPr/>
        </p:nvSpPr>
        <p:spPr>
          <a:xfrm>
            <a:off x="3821752" y="3055421"/>
            <a:ext cx="375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5</a:t>
            </a:r>
            <a:endParaRPr lang="en-GB" dirty="0"/>
          </a:p>
        </p:txBody>
      </p:sp>
      <p:sp>
        <p:nvSpPr>
          <p:cNvPr id="30" name="TextBox 21">
            <a:extLst>
              <a:ext uri="{FF2B5EF4-FFF2-40B4-BE49-F238E27FC236}">
                <a16:creationId xmlns:a16="http://schemas.microsoft.com/office/drawing/2014/main" id="{9E995F73-5E91-469C-B7EE-B6705289D51E}"/>
              </a:ext>
            </a:extLst>
          </p:cNvPr>
          <p:cNvSpPr txBox="1"/>
          <p:nvPr/>
        </p:nvSpPr>
        <p:spPr>
          <a:xfrm>
            <a:off x="4953000" y="3051359"/>
            <a:ext cx="375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5</a:t>
            </a:r>
            <a:endParaRPr lang="en-GB" dirty="0"/>
          </a:p>
        </p:txBody>
      </p:sp>
      <p:sp>
        <p:nvSpPr>
          <p:cNvPr id="31" name="TextBox 21">
            <a:extLst>
              <a:ext uri="{FF2B5EF4-FFF2-40B4-BE49-F238E27FC236}">
                <a16:creationId xmlns:a16="http://schemas.microsoft.com/office/drawing/2014/main" id="{74AD455B-9B8C-48C4-97FE-726F562BA3D0}"/>
              </a:ext>
            </a:extLst>
          </p:cNvPr>
          <p:cNvSpPr txBox="1"/>
          <p:nvPr/>
        </p:nvSpPr>
        <p:spPr>
          <a:xfrm>
            <a:off x="2637876" y="3825359"/>
            <a:ext cx="375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5</a:t>
            </a:r>
            <a:endParaRPr lang="en-GB" dirty="0"/>
          </a:p>
        </p:txBody>
      </p:sp>
      <p:sp>
        <p:nvSpPr>
          <p:cNvPr id="32" name="TextBox 21">
            <a:extLst>
              <a:ext uri="{FF2B5EF4-FFF2-40B4-BE49-F238E27FC236}">
                <a16:creationId xmlns:a16="http://schemas.microsoft.com/office/drawing/2014/main" id="{79D86BCD-8E8B-44B9-9716-DC462ABAA191}"/>
              </a:ext>
            </a:extLst>
          </p:cNvPr>
          <p:cNvSpPr txBox="1"/>
          <p:nvPr/>
        </p:nvSpPr>
        <p:spPr>
          <a:xfrm>
            <a:off x="2647100" y="4619124"/>
            <a:ext cx="375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5</a:t>
            </a:r>
            <a:endParaRPr lang="en-GB" dirty="0"/>
          </a:p>
        </p:txBody>
      </p:sp>
      <p:sp>
        <p:nvSpPr>
          <p:cNvPr id="33" name="TextBox 21">
            <a:extLst>
              <a:ext uri="{FF2B5EF4-FFF2-40B4-BE49-F238E27FC236}">
                <a16:creationId xmlns:a16="http://schemas.microsoft.com/office/drawing/2014/main" id="{A6829952-FFDD-43BA-81CD-6EB9B8E803E0}"/>
              </a:ext>
            </a:extLst>
          </p:cNvPr>
          <p:cNvSpPr txBox="1"/>
          <p:nvPr/>
        </p:nvSpPr>
        <p:spPr>
          <a:xfrm>
            <a:off x="3823631" y="4619124"/>
            <a:ext cx="375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5</a:t>
            </a:r>
            <a:endParaRPr lang="en-GB" dirty="0"/>
          </a:p>
        </p:txBody>
      </p:sp>
      <p:sp>
        <p:nvSpPr>
          <p:cNvPr id="36" name="TextBox 21">
            <a:extLst>
              <a:ext uri="{FF2B5EF4-FFF2-40B4-BE49-F238E27FC236}">
                <a16:creationId xmlns:a16="http://schemas.microsoft.com/office/drawing/2014/main" id="{2BC12487-FAE6-4307-8524-243061DBC719}"/>
              </a:ext>
            </a:extLst>
          </p:cNvPr>
          <p:cNvSpPr txBox="1"/>
          <p:nvPr/>
        </p:nvSpPr>
        <p:spPr>
          <a:xfrm>
            <a:off x="4577550" y="4619124"/>
            <a:ext cx="375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1</a:t>
            </a:r>
            <a:endParaRPr lang="en-GB" dirty="0"/>
          </a:p>
        </p:txBody>
      </p:sp>
      <p:sp>
        <p:nvSpPr>
          <p:cNvPr id="37" name="TextBox 57">
            <a:extLst>
              <a:ext uri="{FF2B5EF4-FFF2-40B4-BE49-F238E27FC236}">
                <a16:creationId xmlns:a16="http://schemas.microsoft.com/office/drawing/2014/main" id="{FDFD81F5-1A18-41BF-A438-57D95AD8101E}"/>
              </a:ext>
            </a:extLst>
          </p:cNvPr>
          <p:cNvSpPr txBox="1"/>
          <p:nvPr/>
        </p:nvSpPr>
        <p:spPr>
          <a:xfrm>
            <a:off x="6286078" y="4875832"/>
            <a:ext cx="32115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There are 11 rabbits.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FB5FECFB-0E3A-4153-A34C-E59ED9DCAE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1095" y="942731"/>
            <a:ext cx="1150346" cy="8401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39CE9C3-BFF0-490F-979D-F0517F2E38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0433" y="842047"/>
            <a:ext cx="1070592" cy="78189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0C9F7C6-C0B0-4560-BC43-53D39ECFC59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92929" y="488003"/>
            <a:ext cx="1074179" cy="95701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82A9C31-1D06-4221-AE23-4C49715A283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78068" y="1080744"/>
            <a:ext cx="1027678" cy="96996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2813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9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8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2" grpId="0"/>
      <p:bldP spid="18" grpId="0"/>
      <p:bldP spid="18" grpId="1"/>
      <p:bldP spid="19" grpId="0" animBg="1"/>
      <p:bldP spid="20" grpId="0"/>
      <p:bldP spid="25" grpId="0"/>
      <p:bldP spid="28" grpId="0"/>
      <p:bldP spid="29" grpId="0"/>
      <p:bldP spid="30" grpId="0"/>
      <p:bldP spid="31" grpId="0"/>
      <p:bldP spid="32" grpId="0"/>
      <p:bldP spid="32" grpId="1"/>
      <p:bldP spid="33" grpId="0"/>
      <p:bldP spid="33" grpId="1"/>
      <p:bldP spid="36" grpId="0"/>
      <p:bldP spid="36" grpId="1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33846" y="568965"/>
            <a:ext cx="83577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Halifax Farm also has some new baby animals.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Amir has been tallying the new arrivals.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876844"/>
              </p:ext>
            </p:extLst>
          </p:nvPr>
        </p:nvGraphicFramePr>
        <p:xfrm>
          <a:off x="1124528" y="1795702"/>
          <a:ext cx="3946236" cy="2952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0854">
                  <a:extLst>
                    <a:ext uri="{9D8B030D-6E8A-4147-A177-3AD203B41FA5}">
                      <a16:colId xmlns:a16="http://schemas.microsoft.com/office/drawing/2014/main" val="2770504555"/>
                    </a:ext>
                  </a:extLst>
                </a:gridCol>
                <a:gridCol w="2535382">
                  <a:extLst>
                    <a:ext uri="{9D8B030D-6E8A-4147-A177-3AD203B41FA5}">
                      <a16:colId xmlns:a16="http://schemas.microsoft.com/office/drawing/2014/main" val="241226142"/>
                    </a:ext>
                  </a:extLst>
                </a:gridCol>
              </a:tblGrid>
              <a:tr h="44688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Animal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Tally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915526"/>
                  </a:ext>
                </a:extLst>
              </a:tr>
              <a:tr h="83189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lambs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3327424"/>
                  </a:ext>
                </a:extLst>
              </a:tr>
              <a:tr h="83189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chicks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7503028"/>
                  </a:ext>
                </a:extLst>
              </a:tr>
              <a:tr h="8318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rabbits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968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9792" y="4159329"/>
            <a:ext cx="1427798" cy="1703113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141815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43285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344755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446224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067696" y="4090053"/>
            <a:ext cx="400700" cy="4280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690460" y="4090054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403476" y="242750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68342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268360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368378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468396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096908" y="3258781"/>
            <a:ext cx="371488" cy="4609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294219" y="242750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191705" y="242750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549478" y="1769189"/>
            <a:ext cx="4298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What do you know?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What can you find out?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2939" y="4444103"/>
            <a:ext cx="747045" cy="747045"/>
          </a:xfrm>
          <a:prstGeom prst="rect">
            <a:avLst/>
          </a:prstGeom>
        </p:spPr>
      </p:pic>
      <p:sp>
        <p:nvSpPr>
          <p:cNvPr id="22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55783" y="458679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439300" y="1769189"/>
            <a:ext cx="42983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There are 3 new lambs.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There are 5 new chicks.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There are 6 new rabbits.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There are half as many lambs as rabbits.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There are 14 new animals altogether.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386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2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0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0" grpId="1"/>
      <p:bldP spid="22" grpId="0"/>
      <p:bldP spid="2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876844"/>
              </p:ext>
            </p:extLst>
          </p:nvPr>
        </p:nvGraphicFramePr>
        <p:xfrm>
          <a:off x="1124528" y="1795702"/>
          <a:ext cx="3946236" cy="2952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0854">
                  <a:extLst>
                    <a:ext uri="{9D8B030D-6E8A-4147-A177-3AD203B41FA5}">
                      <a16:colId xmlns:a16="http://schemas.microsoft.com/office/drawing/2014/main" val="2770504555"/>
                    </a:ext>
                  </a:extLst>
                </a:gridCol>
                <a:gridCol w="2535382">
                  <a:extLst>
                    <a:ext uri="{9D8B030D-6E8A-4147-A177-3AD203B41FA5}">
                      <a16:colId xmlns:a16="http://schemas.microsoft.com/office/drawing/2014/main" val="241226142"/>
                    </a:ext>
                  </a:extLst>
                </a:gridCol>
              </a:tblGrid>
              <a:tr h="44688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Animal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Tally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915526"/>
                  </a:ext>
                </a:extLst>
              </a:tr>
              <a:tr h="83189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lambs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3327424"/>
                  </a:ext>
                </a:extLst>
              </a:tr>
              <a:tr h="83189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chicks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7503028"/>
                  </a:ext>
                </a:extLst>
              </a:tr>
              <a:tr h="8318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rabbits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968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9792" y="4159329"/>
            <a:ext cx="1427798" cy="170311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908380" y="898080"/>
            <a:ext cx="75627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What fraction of the new animals are rabbits?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2939" y="4444103"/>
            <a:ext cx="747045" cy="747045"/>
          </a:xfrm>
          <a:prstGeom prst="rect">
            <a:avLst/>
          </a:prstGeom>
        </p:spPr>
      </p:pic>
      <p:sp>
        <p:nvSpPr>
          <p:cNvPr id="22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55783" y="458679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8046056" y="2639660"/>
            <a:ext cx="660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150251" y="2083093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6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046056" y="2681708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14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132077" y="2097466"/>
            <a:ext cx="487122" cy="487122"/>
          </a:xfrm>
          <a:prstGeom prst="rect">
            <a:avLst/>
          </a:prstGeom>
          <a:ln w="25400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8132077" y="2714907"/>
            <a:ext cx="487122" cy="487122"/>
          </a:xfrm>
          <a:prstGeom prst="rect">
            <a:avLst/>
          </a:prstGeom>
          <a:ln w="25400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966910" y="2043615"/>
            <a:ext cx="1744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numerator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968583" y="2712485"/>
            <a:ext cx="20869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denominator</a:t>
            </a:r>
            <a:endParaRPr lang="en-GB" sz="32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6400601" y="3514217"/>
                <a:ext cx="6411214" cy="766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rPr>
                          <m:t>6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rPr>
                          <m:t>14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are rabbits.</a:t>
                </a: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601" y="3514217"/>
                <a:ext cx="6411214" cy="766941"/>
              </a:xfrm>
              <a:prstGeom prst="rect">
                <a:avLst/>
              </a:prstGeom>
              <a:blipFill>
                <a:blip r:embed="rId7"/>
                <a:stretch>
                  <a:fillRect b="-10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Connector 32"/>
          <p:cNvCxnSpPr/>
          <p:nvPr/>
        </p:nvCxnSpPr>
        <p:spPr>
          <a:xfrm>
            <a:off x="3141815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243285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344755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446224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067696" y="4090053"/>
            <a:ext cx="400700" cy="4280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690460" y="4090054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403476" y="242750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168342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268360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368378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468396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096908" y="3258781"/>
            <a:ext cx="371488" cy="4609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294219" y="242750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191705" y="242750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7375B31-C7A4-4538-B934-90268788BF7A}"/>
                  </a:ext>
                </a:extLst>
              </p:cNvPr>
              <p:cNvSpPr/>
              <p:nvPr/>
            </p:nvSpPr>
            <p:spPr>
              <a:xfrm>
                <a:off x="6548708" y="4324054"/>
                <a:ext cx="6411214" cy="766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rPr>
                          <m:t>3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rPr>
                          <m:t>7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are rabbits.</a:t>
                </a: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7375B31-C7A4-4538-B934-90268788BF7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8708" y="4324054"/>
                <a:ext cx="6411214" cy="766941"/>
              </a:xfrm>
              <a:prstGeom prst="rect">
                <a:avLst/>
              </a:prstGeom>
              <a:blipFill>
                <a:blip r:embed="rId8"/>
                <a:stretch>
                  <a:fillRect b="-10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" name="Picture 46">
            <a:extLst>
              <a:ext uri="{FF2B5EF4-FFF2-40B4-BE49-F238E27FC236}">
                <a16:creationId xmlns:a16="http://schemas.microsoft.com/office/drawing/2014/main" id="{2AE582C0-0219-4B87-94B6-A65CA4DC36C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7530" y="527849"/>
            <a:ext cx="1206778" cy="1139003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08E0B56B-6925-4CA6-A228-FFA5ED4CBEDE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848878" y="976791"/>
            <a:ext cx="742555" cy="70085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8110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4" grpId="0"/>
      <p:bldP spid="25" grpId="0"/>
      <p:bldP spid="26" grpId="0" animBg="1"/>
      <p:bldP spid="26" grpId="1" animBg="1"/>
      <p:bldP spid="27" grpId="0" animBg="1"/>
      <p:bldP spid="27" grpId="1" animBg="1"/>
      <p:bldP spid="30" grpId="0"/>
      <p:bldP spid="31" grpId="0"/>
      <p:bldP spid="32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79148" y="595763"/>
            <a:ext cx="83577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3 more lambs and 2 more rabbits are born.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876844"/>
              </p:ext>
            </p:extLst>
          </p:nvPr>
        </p:nvGraphicFramePr>
        <p:xfrm>
          <a:off x="1124528" y="1795702"/>
          <a:ext cx="3946236" cy="29528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0854">
                  <a:extLst>
                    <a:ext uri="{9D8B030D-6E8A-4147-A177-3AD203B41FA5}">
                      <a16:colId xmlns:a16="http://schemas.microsoft.com/office/drawing/2014/main" val="2770504555"/>
                    </a:ext>
                  </a:extLst>
                </a:gridCol>
                <a:gridCol w="2535382">
                  <a:extLst>
                    <a:ext uri="{9D8B030D-6E8A-4147-A177-3AD203B41FA5}">
                      <a16:colId xmlns:a16="http://schemas.microsoft.com/office/drawing/2014/main" val="241226142"/>
                    </a:ext>
                  </a:extLst>
                </a:gridCol>
              </a:tblGrid>
              <a:tr h="44688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Animal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Tally</a:t>
                      </a: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5915526"/>
                  </a:ext>
                </a:extLst>
              </a:tr>
              <a:tr h="83189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lambs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3327424"/>
                  </a:ext>
                </a:extLst>
              </a:tr>
              <a:tr h="83189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chicks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7503028"/>
                  </a:ext>
                </a:extLst>
              </a:tr>
              <a:tr h="83189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rabbits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96804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9792" y="4159329"/>
            <a:ext cx="1427798" cy="1703113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5235520" y="1933259"/>
            <a:ext cx="42983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What fraction of the new animals are rabbits now?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2939" y="4444103"/>
            <a:ext cx="747045" cy="747045"/>
          </a:xfrm>
          <a:prstGeom prst="rect">
            <a:avLst/>
          </a:prstGeom>
        </p:spPr>
      </p:pic>
      <p:sp>
        <p:nvSpPr>
          <p:cNvPr id="22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755783" y="458679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7879796" y="3803440"/>
            <a:ext cx="660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8033505" y="3176618"/>
            <a:ext cx="393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8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879796" y="3845488"/>
            <a:ext cx="6014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/>
              <a:t>19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936958" y="3266260"/>
            <a:ext cx="487122" cy="487122"/>
          </a:xfrm>
          <a:prstGeom prst="rect">
            <a:avLst/>
          </a:prstGeom>
          <a:ln w="25400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7948242" y="3893083"/>
            <a:ext cx="487122" cy="487122"/>
          </a:xfrm>
          <a:prstGeom prst="rect">
            <a:avLst/>
          </a:prstGeom>
          <a:ln w="25400"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800650" y="3207395"/>
            <a:ext cx="17445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numerator</a:t>
            </a:r>
            <a:endParaRPr lang="en-GB" sz="3200" dirty="0">
              <a:solidFill>
                <a:prstClr val="black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802323" y="3876265"/>
            <a:ext cx="20869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denominator</a:t>
            </a:r>
            <a:endParaRPr lang="en-GB" sz="32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5994377" y="4568964"/>
                <a:ext cx="6411214" cy="7669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rPr>
                          <m:t>8</m:t>
                        </m:r>
                      </m:num>
                      <m:den>
                        <m:r>
                          <m:rPr>
                            <m:nor/>
                          </m:rPr>
                          <a:rPr lang="en-GB" sz="2800" b="0" i="0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</a:rPr>
                          <m:t>19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are rabbits.</a:t>
                </a:r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4377" y="4568964"/>
                <a:ext cx="6411214" cy="766941"/>
              </a:xfrm>
              <a:prstGeom prst="rect">
                <a:avLst/>
              </a:prstGeom>
              <a:blipFill>
                <a:blip r:embed="rId7"/>
                <a:stretch>
                  <a:fillRect b="-112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/>
          <p:cNvCxnSpPr/>
          <p:nvPr/>
        </p:nvCxnSpPr>
        <p:spPr>
          <a:xfrm>
            <a:off x="3141815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243285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344755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446224" y="407619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067696" y="4090053"/>
            <a:ext cx="400700" cy="42804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690460" y="4090054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403476" y="242750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168342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268360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368378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468396" y="3258781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096908" y="3258781"/>
            <a:ext cx="371488" cy="4609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294219" y="242750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191705" y="2427509"/>
            <a:ext cx="0" cy="4680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523424" y="2427509"/>
            <a:ext cx="0" cy="4680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096908" y="2427509"/>
            <a:ext cx="480531" cy="4680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814370" y="2427509"/>
            <a:ext cx="0" cy="4680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846449" y="4090054"/>
            <a:ext cx="0" cy="4680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994478" y="4090054"/>
            <a:ext cx="0" cy="468000"/>
          </a:xfrm>
          <a:prstGeom prst="line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9A056121-10B2-4892-AAFC-9D49907F43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47530" y="527849"/>
            <a:ext cx="1206778" cy="113900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8E43DF3-94B6-4640-BC7C-B253E3D7D8A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848878" y="976791"/>
            <a:ext cx="742555" cy="70085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67346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2" grpId="1"/>
      <p:bldP spid="24" grpId="0"/>
      <p:bldP spid="25" grpId="0"/>
      <p:bldP spid="26" grpId="0" animBg="1"/>
      <p:bldP spid="26" grpId="1" animBg="1"/>
      <p:bldP spid="27" grpId="0" animBg="1"/>
      <p:bldP spid="27" grpId="1" animBg="1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79148" y="595763"/>
            <a:ext cx="835775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800" dirty="0">
                <a:solidFill>
                  <a:prstClr val="black"/>
                </a:solidFill>
              </a:rPr>
              <a:t>At the start of spring there were 18 rabbits.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Now there are 5 times as many rabbits.</a:t>
            </a: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How many rabbits are there now?</a:t>
            </a: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endParaRPr lang="en-GB" sz="2800" dirty="0">
              <a:solidFill>
                <a:prstClr val="black"/>
              </a:solidFill>
            </a:endParaRPr>
          </a:p>
          <a:p>
            <a:pPr lvl="0"/>
            <a:r>
              <a:rPr lang="en-GB" sz="2800" dirty="0">
                <a:solidFill>
                  <a:prstClr val="black"/>
                </a:solidFill>
              </a:rPr>
              <a:t>How many ways can you find to calculate the total?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0789" y="1417196"/>
            <a:ext cx="747045" cy="747045"/>
          </a:xfrm>
          <a:prstGeom prst="rect">
            <a:avLst/>
          </a:prstGeom>
        </p:spPr>
      </p:pic>
      <p:sp>
        <p:nvSpPr>
          <p:cNvPr id="22" name="TextBox 40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907787" y="1559887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79148" y="2075843"/>
                <a:ext cx="369916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3600" dirty="0"/>
                  <a:t>18 </a:t>
                </a:r>
                <a14:m>
                  <m:oMath xmlns:m="http://schemas.openxmlformats.org/officeDocument/2006/math">
                    <m:r>
                      <a:rPr lang="en-GB" sz="36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3600" dirty="0"/>
                  <a:t> 5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148" y="2075843"/>
                <a:ext cx="3699164" cy="646331"/>
              </a:xfrm>
              <a:prstGeom prst="rect">
                <a:avLst/>
              </a:prstGeom>
              <a:blipFill>
                <a:blip r:embed="rId6"/>
                <a:stretch>
                  <a:fillRect l="-4942" t="-15094" b="-349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3214294" y="3854415"/>
                <a:ext cx="246286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endParaRPr lang="en-GB" sz="2800" dirty="0"/>
              </a:p>
              <a:p>
                <a:pPr algn="l"/>
                <a:r>
                  <a:rPr lang="en-GB" sz="2800" dirty="0"/>
                  <a:t>50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40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90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294" y="3854415"/>
                <a:ext cx="2462867" cy="954107"/>
              </a:xfrm>
              <a:prstGeom prst="rect">
                <a:avLst/>
              </a:prstGeom>
              <a:blipFill>
                <a:blip r:embed="rId7"/>
                <a:stretch>
                  <a:fillRect l="-4950" b="-17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4" name="Picture 5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12807" y="1922184"/>
            <a:ext cx="1172555" cy="148592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20228" y="1886013"/>
            <a:ext cx="1167340" cy="143954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6822062" y="4331565"/>
                <a:ext cx="2462867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45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45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90</a:t>
                </a:r>
              </a:p>
              <a:p>
                <a:pPr algn="l"/>
                <a:endParaRPr lang="en-GB" sz="28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2062" y="4331565"/>
                <a:ext cx="2462867" cy="954107"/>
              </a:xfrm>
              <a:prstGeom prst="rect">
                <a:avLst/>
              </a:prstGeom>
              <a:blipFill>
                <a:blip r:embed="rId10"/>
                <a:stretch>
                  <a:fillRect l="-4950" t="-6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TextBox 70"/>
          <p:cNvSpPr txBox="1"/>
          <p:nvPr/>
        </p:nvSpPr>
        <p:spPr>
          <a:xfrm>
            <a:off x="4034155" y="2088824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18</a:t>
            </a:r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3958050" y="2609499"/>
            <a:ext cx="218773" cy="3883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395597" y="2609499"/>
            <a:ext cx="160771" cy="3883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3610780" y="2888204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10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445728" y="2905302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8</a:t>
            </a:r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3627900" y="3343360"/>
            <a:ext cx="218773" cy="3883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4690167" y="3341170"/>
            <a:ext cx="160771" cy="3883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3321815" y="3695969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50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723238" y="3676860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40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/>
              <p:cNvSpPr txBox="1"/>
              <p:nvPr/>
            </p:nvSpPr>
            <p:spPr>
              <a:xfrm>
                <a:off x="3069007" y="3262798"/>
                <a:ext cx="7647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5</a:t>
                </a:r>
              </a:p>
            </p:txBody>
          </p:sp>
        </mc:Choice>
        <mc:Fallback xmlns="">
          <p:sp>
            <p:nvSpPr>
              <p:cNvPr id="79" name="TextBox 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9007" y="3262798"/>
                <a:ext cx="764708" cy="461665"/>
              </a:xfrm>
              <a:prstGeom prst="rect">
                <a:avLst/>
              </a:prstGeom>
              <a:blipFill>
                <a:blip r:embed="rId11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0" name="TextBox 79"/>
              <p:cNvSpPr txBox="1"/>
              <p:nvPr/>
            </p:nvSpPr>
            <p:spPr>
              <a:xfrm>
                <a:off x="4774203" y="3299976"/>
                <a:ext cx="7647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5</a:t>
                </a:r>
              </a:p>
            </p:txBody>
          </p:sp>
        </mc:Choice>
        <mc:Fallback xmlns="">
          <p:sp>
            <p:nvSpPr>
              <p:cNvPr id="80" name="TextBox 7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4203" y="3299976"/>
                <a:ext cx="764708" cy="461665"/>
              </a:xfrm>
              <a:prstGeom prst="rect">
                <a:avLst/>
              </a:prstGeom>
              <a:blipFill>
                <a:blip r:embed="rId1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1" name="TextBox 80"/>
          <p:cNvSpPr txBox="1"/>
          <p:nvPr/>
        </p:nvSpPr>
        <p:spPr>
          <a:xfrm>
            <a:off x="7656108" y="2086279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18</a:t>
            </a:r>
          </a:p>
        </p:txBody>
      </p:sp>
      <p:cxnSp>
        <p:nvCxnSpPr>
          <p:cNvPr id="82" name="Straight Connector 81"/>
          <p:cNvCxnSpPr/>
          <p:nvPr/>
        </p:nvCxnSpPr>
        <p:spPr>
          <a:xfrm flipH="1">
            <a:off x="7580003" y="2606954"/>
            <a:ext cx="218773" cy="3883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8017550" y="2606954"/>
            <a:ext cx="160771" cy="3883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7357159" y="2898745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9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053496" y="2914803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9</a:t>
            </a:r>
          </a:p>
        </p:txBody>
      </p:sp>
      <p:cxnSp>
        <p:nvCxnSpPr>
          <p:cNvPr id="86" name="Straight Connector 85"/>
          <p:cNvCxnSpPr/>
          <p:nvPr/>
        </p:nvCxnSpPr>
        <p:spPr>
          <a:xfrm flipH="1">
            <a:off x="7249853" y="3340815"/>
            <a:ext cx="218773" cy="3883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8312120" y="3338625"/>
            <a:ext cx="160771" cy="38835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943768" y="3693424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45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282275" y="3672203"/>
            <a:ext cx="764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/>
              <a:t>45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0" name="TextBox 89"/>
              <p:cNvSpPr txBox="1"/>
              <p:nvPr/>
            </p:nvSpPr>
            <p:spPr>
              <a:xfrm>
                <a:off x="6690960" y="3260253"/>
                <a:ext cx="7647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5</a:t>
                </a:r>
              </a:p>
            </p:txBody>
          </p:sp>
        </mc:Choice>
        <mc:Fallback xmlns=""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90960" y="3260253"/>
                <a:ext cx="764708" cy="461665"/>
              </a:xfrm>
              <a:prstGeom prst="rect">
                <a:avLst/>
              </a:prstGeom>
              <a:blipFill>
                <a:blip r:embed="rId13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/>
              <p:cNvSpPr txBox="1"/>
              <p:nvPr/>
            </p:nvSpPr>
            <p:spPr>
              <a:xfrm>
                <a:off x="8396156" y="3297431"/>
                <a:ext cx="76470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5</a:t>
                </a:r>
              </a:p>
            </p:txBody>
          </p:sp>
        </mc:Choice>
        <mc:Fallback xmlns=""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6156" y="3297431"/>
                <a:ext cx="764708" cy="461665"/>
              </a:xfrm>
              <a:prstGeom prst="rect">
                <a:avLst/>
              </a:prstGeom>
              <a:blipFill>
                <a:blip r:embed="rId1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>
            <a:extLst>
              <a:ext uri="{FF2B5EF4-FFF2-40B4-BE49-F238E27FC236}">
                <a16:creationId xmlns:a16="http://schemas.microsoft.com/office/drawing/2014/main" id="{AFB4D58C-2C8E-4C40-A965-499AC8DD0EA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92933" y="435494"/>
            <a:ext cx="1206778" cy="1139003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72779959-035C-4BCC-AB27-36BE51617857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294281" y="884436"/>
            <a:ext cx="742555" cy="70085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6924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2" grpId="1"/>
      <p:bldP spid="2" grpId="0"/>
      <p:bldP spid="71" grpId="0"/>
      <p:bldP spid="73" grpId="0"/>
      <p:bldP spid="74" grpId="0"/>
      <p:bldP spid="77" grpId="0"/>
      <p:bldP spid="78" grpId="0"/>
      <p:bldP spid="79" grpId="0"/>
      <p:bldP spid="80" grpId="0"/>
      <p:bldP spid="81" grpId="0"/>
      <p:bldP spid="84" grpId="0"/>
      <p:bldP spid="85" grpId="0"/>
      <p:bldP spid="88" grpId="0"/>
      <p:bldP spid="89" grpId="0"/>
      <p:bldP spid="90" grpId="0"/>
      <p:bldP spid="9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|3|3|4.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|1.1|1.6|0.8|0.7|0.7|0.8|0.7|2.8|6.9|5|4|1|6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|0.6|1.2|0.6|1.8|0.8|1.5|4.9|0.5|1.4|3.1|3.4|0.6|2.9|3.7|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|1.1|3.3|0.7|3.2|1.1|3.1|0.8|2.9|0.8|3.2|1.5|5.2|6.6|5.1|6.9|5.2|3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4.3|4.3|6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1|7.3|12.8|2.7|3.2|7.2|11.1|1.3|3.1|9.4|4.9|4.4|2.6|2.1|1.1|3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4|8.8|2.9|3|6.1|4.7|3.9|3.2|3.6|2.8|9.5|6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3.7|3.4|10.1|12.7|3.6|18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6.8|2.1|3.3|6.5|1|0.9|2.2|0.9|4.9|8.5|5.3|4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4|3.3|2.8|3.4|3.9|3.7|4.4|8|1.3|1|1.1|0.6|1.6|0.8|0.8|1.5|1.6|2.2|4.6|1.4|0.7|0.8|0.5|2.7|0.9|0.7|0.8|0.9|1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3|4.2|6.6|6.1|0.9|3.6|4.9|4.9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2" ma:contentTypeDescription="Create a new document." ma:contentTypeScope="" ma:versionID="a653c811c94cadf6c6d25bfc4b9fb185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51905a861ff4a2a8272b9c9df47fbc94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7394C9E-D65B-41D5-BBD9-D40B80610D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3625E2B-C0A4-422C-8715-F969D409437E}">
  <ds:schemaRefs>
    <ds:schemaRef ds:uri="http://schemas.microsoft.com/office/2006/metadata/properties"/>
    <ds:schemaRef ds:uri="cee99ee9-287b-4f9a-957c-ba5ae7375c9a"/>
    <ds:schemaRef ds:uri="http://schemas.microsoft.com/office/infopath/2007/PartnerControls"/>
    <ds:schemaRef ds:uri="http://purl.org/dc/dcmitype/"/>
    <ds:schemaRef ds:uri="http://purl.org/dc/elements/1.1/"/>
    <ds:schemaRef ds:uri="522d4c35-b548-4432-90ae-af4376e1c4b4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469A3D9A-8ACF-4AF9-8D61-3A50ED0BC1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652</Words>
  <Application>Microsoft Office PowerPoint</Application>
  <PresentationFormat>A4 Paper (210x297 mm)</PresentationFormat>
  <Paragraphs>225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Bariol Bold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70</cp:revision>
  <dcterms:created xsi:type="dcterms:W3CDTF">2019-10-15T10:24:11Z</dcterms:created>
  <dcterms:modified xsi:type="dcterms:W3CDTF">2021-03-19T15:22:04Z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